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063C-69BB-4F1B-A7DB-69420BB3B8DD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BDCA-A850-402F-8DBB-8A26A3ABC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063C-69BB-4F1B-A7DB-69420BB3B8DD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BDCA-A850-402F-8DBB-8A26A3ABC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063C-69BB-4F1B-A7DB-69420BB3B8DD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BDCA-A850-402F-8DBB-8A26A3ABC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063C-69BB-4F1B-A7DB-69420BB3B8DD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BDCA-A850-402F-8DBB-8A26A3ABC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063C-69BB-4F1B-A7DB-69420BB3B8DD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BDCA-A850-402F-8DBB-8A26A3ABC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063C-69BB-4F1B-A7DB-69420BB3B8DD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BDCA-A850-402F-8DBB-8A26A3ABC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063C-69BB-4F1B-A7DB-69420BB3B8DD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BDCA-A850-402F-8DBB-8A26A3ABC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063C-69BB-4F1B-A7DB-69420BB3B8DD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BDCA-A850-402F-8DBB-8A26A3ABC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063C-69BB-4F1B-A7DB-69420BB3B8DD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BDCA-A850-402F-8DBB-8A26A3ABC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063C-69BB-4F1B-A7DB-69420BB3B8DD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BDCA-A850-402F-8DBB-8A26A3ABC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B063C-69BB-4F1B-A7DB-69420BB3B8DD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BDCA-A850-402F-8DBB-8A26A3ABC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B063C-69BB-4F1B-A7DB-69420BB3B8DD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7BDCA-A850-402F-8DBB-8A26A3ABC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Acrobat Document" r:id="rId3" imgW="5829300" imgH="7629449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50" name="Acrobat Document" r:id="rId3" imgW="5829300" imgH="7620000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74" name="Acrobat Document" r:id="rId3" imgW="5829300" imgH="7620000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098" name="Acrobat Document" r:id="rId3" imgW="5829300" imgH="7620000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122" name="Acrobat Document" r:id="rId3" imgW="5829300" imgH="7620000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6148" name="Acrobat Document" r:id="rId3" imgW="5829300" imgH="761024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7170" name="Acrobat Document" r:id="rId3" imgW="5829300" imgH="761024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8194" name="Acrobat Document" r:id="rId3" imgW="5829300" imgH="7610246" progId="AcroExch.Document.7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Office Theme</vt:lpstr>
      <vt:lpstr>Acrobat Document</vt:lpstr>
      <vt:lpstr>Adobe Acrobat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American Quality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kania</dc:creator>
  <cp:lastModifiedBy>robert kania</cp:lastModifiedBy>
  <cp:revision>3</cp:revision>
  <dcterms:created xsi:type="dcterms:W3CDTF">2013-05-23T13:46:26Z</dcterms:created>
  <dcterms:modified xsi:type="dcterms:W3CDTF">2013-05-23T20:04:12Z</dcterms:modified>
</cp:coreProperties>
</file>