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7"/>
  </p:notesMasterIdLst>
  <p:sldIdLst>
    <p:sldId id="333" r:id="rId5"/>
    <p:sldId id="334" r:id="rId6"/>
    <p:sldId id="282" r:id="rId7"/>
    <p:sldId id="335" r:id="rId8"/>
    <p:sldId id="338" r:id="rId9"/>
    <p:sldId id="336" r:id="rId10"/>
    <p:sldId id="341" r:id="rId11"/>
    <p:sldId id="342" r:id="rId12"/>
    <p:sldId id="343" r:id="rId13"/>
    <p:sldId id="344" r:id="rId14"/>
    <p:sldId id="340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1"/>
    <p:restoredTop sz="95833"/>
  </p:normalViewPr>
  <p:slideViewPr>
    <p:cSldViewPr snapToGrid="0">
      <p:cViewPr varScale="1">
        <p:scale>
          <a:sx n="112" d="100"/>
          <a:sy n="112" d="100"/>
        </p:scale>
        <p:origin x="304" y="192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02C2-41B9-7243-86C1-C8C6FC907120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9098-A5DD-8745-9BDA-7818ECA22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Freeform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lev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Freeform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" name="Freeform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1" name="Graphic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Upd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>
            <a:norm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anchor="b">
            <a:noAutofit/>
          </a:bodyPr>
          <a:lstStyle>
            <a:lvl1pPr>
              <a:lnSpc>
                <a:spcPct val="85000"/>
              </a:lnSpc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/>
          <a:lstStyle/>
          <a:p>
            <a:r>
              <a:rPr lang="en-US"/>
              <a:t>CONTOSO ALL-HANDS</a:t>
            </a:r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versa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z="2400" smtClean="0">
                <a:solidFill>
                  <a:schemeClr val="bg1"/>
                </a:solidFill>
              </a:defRPr>
            </a:lvl2pPr>
            <a:lvl3pPr>
              <a:defRPr lang="en-US" sz="2400" smtClean="0">
                <a:solidFill>
                  <a:schemeClr val="bg1"/>
                </a:solidFill>
              </a:defRPr>
            </a:lvl3pPr>
            <a:lvl4pPr>
              <a:defRPr lang="en-US" sz="2400" smtClean="0">
                <a:solidFill>
                  <a:schemeClr val="bg1"/>
                </a:solidFill>
              </a:defRPr>
            </a:lvl4pPr>
            <a:lvl5pPr>
              <a:defRPr lang="en-US" sz="2400">
                <a:solidFill>
                  <a:schemeClr val="bg1"/>
                </a:solidFill>
              </a:defRPr>
            </a:lvl5pPr>
          </a:lstStyle>
          <a:p>
            <a:pPr marL="347472" lvl="0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7472" lvl="1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47472" lvl="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47472" lvl="3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47472" lvl="4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anchor="t">
            <a:noAutofit/>
          </a:bodyPr>
          <a:lstStyle>
            <a:lvl1pPr>
              <a:lnSpc>
                <a:spcPct val="85000"/>
              </a:lnSpc>
              <a:defRPr sz="3800" cap="none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400" b="0" i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r>
              <a:rPr lang="en-US"/>
              <a:t>CONTOSO ALL-HANDS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IDENTITY</a:t>
            </a:r>
            <a:endParaRPr lang="en-US" dirty="0"/>
          </a:p>
        </p:txBody>
      </p:sp>
      <p:pic>
        <p:nvPicPr>
          <p:cNvPr id="4" name="Camera 3" descr="Cameo object">
            <a:extLst>
              <a:ext uri="{FF2B5EF4-FFF2-40B4-BE49-F238E27FC236}">
                <a16:creationId xmlns:a16="http://schemas.microsoft.com/office/drawing/2014/main" id="{5FE4ADD6-B592-56C2-9E30-E0271B47371E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0820" y="4005072"/>
            <a:ext cx="5257800" cy="914400"/>
          </a:xfrm>
        </p:spPr>
        <p:txBody>
          <a:bodyPr/>
          <a:lstStyle/>
          <a:p>
            <a:r>
              <a:rPr lang="en-US" sz="2800" b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Who does God say that you are.</a:t>
            </a:r>
            <a:endParaRPr lang="en-US" sz="2800" b="0" spc="0" dirty="0">
              <a:solidFill>
                <a:schemeClr val="bg1"/>
              </a:solidFill>
              <a:latin typeface="Avenir Next LT Pro" panose="020B0504020202020204" pitchFamily="34" charset="77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mera 6" descr="Cameo object">
            <a:extLst>
              <a:ext uri="{FF2B5EF4-FFF2-40B4-BE49-F238E27FC236}">
                <a16:creationId xmlns:a16="http://schemas.microsoft.com/office/drawing/2014/main" id="{6179457F-6BD7-8A8B-B220-7A6E0D5B7E1D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68F4F0-2842-4918-7C8F-98FED866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08F44-CB1E-D23C-765A-0F771E20D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ACC8A-FA13-47DD-9722-0749C5E70D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DCCCDE-367C-8896-CD52-0B7AB775A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460" y="384048"/>
            <a:ext cx="6837420" cy="567270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8. A TEMPLE OF THE HOLY SPIRIT.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9. A MEMBER OF CHRIST’S BODY.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10. AN AMBASSADOR FOR CHRIST.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11. THE RIGHTEOUSNESS OF GOD.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12. CHOSEN.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13. ADOPTED.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14. REDEEMED AND FORGIVEN.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15. SEALED WITH THE HOLY SPIRIT.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8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mera 2" descr="Cameo object">
            <a:extLst>
              <a:ext uri="{FF2B5EF4-FFF2-40B4-BE49-F238E27FC236}">
                <a16:creationId xmlns:a16="http://schemas.microsoft.com/office/drawing/2014/main" id="{41954197-24E5-B7FE-E6CA-5DC7C66A1A35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D0F23D-1011-5DA8-F53C-DBFB2788E3C4}"/>
              </a:ext>
            </a:extLst>
          </p:cNvPr>
          <p:cNvSpPr txBox="1">
            <a:spLocks/>
          </p:cNvSpPr>
          <p:nvPr/>
        </p:nvSpPr>
        <p:spPr>
          <a:xfrm>
            <a:off x="7806690" y="1085850"/>
            <a:ext cx="4126230" cy="5120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17. RAISED AND SEATED WITH HIM IN THE HEAVENLY PLACES.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18. GOD’S WORKMANSHIP.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19. A CITIZEN OF HEAVEN.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20. NO LONGER A SLAVE, BUT FREE.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5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amera 8" descr="Cameo object">
            <a:extLst>
              <a:ext uri="{FF2B5EF4-FFF2-40B4-BE49-F238E27FC236}">
                <a16:creationId xmlns:a16="http://schemas.microsoft.com/office/drawing/2014/main" id="{47168F8E-A12D-E5D4-78C5-D77B9F6FE0E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"/>
            <a:ext cx="12191998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684A86D-BE8A-8572-ABB5-67B838142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982"/>
          <a:stretch>
            <a:fillRect/>
          </a:stretch>
        </p:blipFill>
        <p:spPr>
          <a:xfrm>
            <a:off x="-2" y="803738"/>
            <a:ext cx="1405296" cy="2018899"/>
          </a:xfrm>
          <a:custGeom>
            <a:avLst/>
            <a:gdLst>
              <a:gd name="connsiteX0" fmla="*/ 0 w 1405296"/>
              <a:gd name="connsiteY0" fmla="*/ 0 h 2018899"/>
              <a:gd name="connsiteX1" fmla="*/ 1405296 w 1405296"/>
              <a:gd name="connsiteY1" fmla="*/ 0 h 2018899"/>
              <a:gd name="connsiteX2" fmla="*/ 1405296 w 1405296"/>
              <a:gd name="connsiteY2" fmla="*/ 2018899 h 2018899"/>
              <a:gd name="connsiteX3" fmla="*/ 0 w 1405296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296" h="2018899">
                <a:moveTo>
                  <a:pt x="0" y="0"/>
                </a:moveTo>
                <a:lnTo>
                  <a:pt x="1405296" y="0"/>
                </a:lnTo>
                <a:lnTo>
                  <a:pt x="1405296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7F5743-1CED-D027-25B0-7CED661A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“For freedom, Christ set us free. Stand firm then and don’t submit again to a yoke of slavery” (Gal. 5:1).</a:t>
            </a:r>
            <a:endParaRPr lang="en-US" sz="28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404F9F-C8DB-6BBB-DED7-1EB80577D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6241" b="53110"/>
          <a:stretch>
            <a:fillRect/>
          </a:stretch>
        </p:blipFill>
        <p:spPr>
          <a:xfrm rot="5400000" flipV="1">
            <a:off x="6883566" y="1566500"/>
            <a:ext cx="5396081" cy="5220786"/>
          </a:xfrm>
          <a:custGeom>
            <a:avLst/>
            <a:gdLst>
              <a:gd name="connsiteX0" fmla="*/ 0 w 5396081"/>
              <a:gd name="connsiteY0" fmla="*/ 0 h 5220786"/>
              <a:gd name="connsiteX1" fmla="*/ 0 w 5396081"/>
              <a:gd name="connsiteY1" fmla="*/ 5220786 h 5220786"/>
              <a:gd name="connsiteX2" fmla="*/ 5396081 w 5396081"/>
              <a:gd name="connsiteY2" fmla="*/ 5220786 h 5220786"/>
              <a:gd name="connsiteX3" fmla="*/ 5396081 w 5396081"/>
              <a:gd name="connsiteY3" fmla="*/ 0 h 52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081" h="5220786">
                <a:moveTo>
                  <a:pt x="0" y="0"/>
                </a:moveTo>
                <a:lnTo>
                  <a:pt x="0" y="5220786"/>
                </a:lnTo>
                <a:lnTo>
                  <a:pt x="5396081" y="5220786"/>
                </a:lnTo>
                <a:lnTo>
                  <a:pt x="5396081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10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era 19" descr="Cameo object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790"/>
            <a:ext cx="12188952" cy="1490472"/>
          </a:xfrm>
        </p:spPr>
        <p:txBody>
          <a:bodyPr>
            <a:normAutofit fontScale="90000"/>
          </a:bodyPr>
          <a:lstStyle/>
          <a:p>
            <a:r>
              <a:rPr lang="en-US" sz="5300" dirty="0" err="1"/>
              <a:t>freedomfellowshipchurch.net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5518" y="5765800"/>
            <a:ext cx="10296144" cy="358394"/>
          </a:xfrm>
          <a:solidFill>
            <a:schemeClr val="accent1">
              <a:alpha val="80748"/>
            </a:schemeClr>
          </a:solidFill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Avenir Next LT Pro"/>
              </a:rPr>
              <a:t>MINISTRIES</a:t>
            </a:r>
            <a:endParaRPr lang="en-US" sz="20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F468-997F-D658-1743-13A93123F3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518" y="6266730"/>
            <a:ext cx="10296144" cy="534480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b="0" dirty="0">
                <a:solidFill>
                  <a:schemeClr val="bg1"/>
                </a:solidFill>
                <a:effectLst/>
                <a:latin typeface="Avenir Next LT Pro"/>
                <a:ea typeface="Source Sans Pro" panose="020B0503030403020204" pitchFamily="34" charset="0"/>
              </a:rPr>
              <a:t>SCROLL DOWN TO YOUTH AND CLICK ON IDENTITY</a:t>
            </a:r>
            <a:endParaRPr lang="en-US" sz="24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74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88" y="1231666"/>
            <a:ext cx="7889882" cy="1010439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JESUS sees so much more when he looks at us.</a:t>
            </a:r>
            <a:endParaRPr lang="en-US" sz="38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CC8A-FA13-47DD-9722-0749C5E70D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3074504"/>
            <a:ext cx="5887136" cy="3143416"/>
          </a:xfrm>
        </p:spPr>
        <p:txBody>
          <a:bodyPr>
            <a:normAutofit/>
          </a:bodyPr>
          <a:lstStyle/>
          <a:p>
            <a:pPr marL="0" marR="0"/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Proverbs 23:7 So as he thinks in his heart, so is he. (NKJV)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Proverbs 23:7 For as he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reckoneth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within himself, so is he. (ESV)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2" name="Camera 51" descr="Cameo object">
            <a:extLst>
              <a:ext uri="{FF2B5EF4-FFF2-40B4-BE49-F238E27FC236}">
                <a16:creationId xmlns:a16="http://schemas.microsoft.com/office/drawing/2014/main" id="{AF7F4654-BD20-0B2D-2DD1-6CEB6F8547C6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782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amera 19" descr="Cameo object">
            <a:extLst>
              <a:ext uri="{FF2B5EF4-FFF2-40B4-BE49-F238E27FC236}">
                <a16:creationId xmlns:a16="http://schemas.microsoft.com/office/drawing/2014/main" id="{F1655507-B74D-3874-00FE-E30A89431A1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/>
            <a:r>
              <a:rPr lang="en-US" sz="3600" b="1" dirty="0">
                <a:effectLst/>
                <a:latin typeface="ArialMT"/>
                <a:ea typeface="Times New Roman" panose="02020603050405020304" pitchFamily="18" charset="0"/>
              </a:rPr>
              <a:t>Your true identity is an amazing gift from God.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943D-46D1-D808-068A-188C758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17" y="2713482"/>
            <a:ext cx="4864608" cy="1892808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latin typeface="ArialMT"/>
                <a:ea typeface="Times New Roman" panose="02020603050405020304" pitchFamily="18" charset="0"/>
              </a:rPr>
              <a:t>In your own words, what is “identity”?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1950C-69B9-ED5B-685E-A1F715E53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ACC8A-FA13-47DD-9722-0749C5E70D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amera 5" descr="Cameo object">
            <a:extLst>
              <a:ext uri="{FF2B5EF4-FFF2-40B4-BE49-F238E27FC236}">
                <a16:creationId xmlns:a16="http://schemas.microsoft.com/office/drawing/2014/main" id="{40A84ABA-8A6C-03DB-2262-C29A3733D482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9488" y="-1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272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mera 5" descr="Cameo object">
            <a:extLst>
              <a:ext uri="{FF2B5EF4-FFF2-40B4-BE49-F238E27FC236}">
                <a16:creationId xmlns:a16="http://schemas.microsoft.com/office/drawing/2014/main" id="{66AE79CB-FCE1-A307-2DDF-3B4A0885B106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68749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5F8FBEA-BE14-EA6F-8B51-F9B36C04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473"/>
          <a:stretch>
            <a:fillRect/>
          </a:stretch>
        </p:blipFill>
        <p:spPr>
          <a:xfrm>
            <a:off x="10667617" y="3226547"/>
            <a:ext cx="1524382" cy="2018899"/>
          </a:xfrm>
          <a:custGeom>
            <a:avLst/>
            <a:gdLst>
              <a:gd name="connsiteX0" fmla="*/ 0 w 1524382"/>
              <a:gd name="connsiteY0" fmla="*/ 0 h 2018899"/>
              <a:gd name="connsiteX1" fmla="*/ 1524382 w 1524382"/>
              <a:gd name="connsiteY1" fmla="*/ 0 h 2018899"/>
              <a:gd name="connsiteX2" fmla="*/ 1524382 w 1524382"/>
              <a:gd name="connsiteY2" fmla="*/ 2018899 h 2018899"/>
              <a:gd name="connsiteX3" fmla="*/ 0 w 1524382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82" h="2018899">
                <a:moveTo>
                  <a:pt x="0" y="0"/>
                </a:moveTo>
                <a:lnTo>
                  <a:pt x="1524382" y="0"/>
                </a:lnTo>
                <a:lnTo>
                  <a:pt x="1524382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125E2145-D9A2-0E5F-97D9-7FCDD806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7430"/>
            <a:ext cx="1247852" cy="2472268"/>
          </a:xfrm>
          <a:custGeom>
            <a:avLst/>
            <a:gdLst>
              <a:gd name="connsiteX0" fmla="*/ 11718 w 1247852"/>
              <a:gd name="connsiteY0" fmla="*/ 0 h 2472268"/>
              <a:gd name="connsiteX1" fmla="*/ 1247852 w 1247852"/>
              <a:gd name="connsiteY1" fmla="*/ 1236134 h 2472268"/>
              <a:gd name="connsiteX2" fmla="*/ 11718 w 1247852"/>
              <a:gd name="connsiteY2" fmla="*/ 2472268 h 2472268"/>
              <a:gd name="connsiteX3" fmla="*/ 0 w 1247852"/>
              <a:gd name="connsiteY3" fmla="*/ 2471676 h 2472268"/>
              <a:gd name="connsiteX4" fmla="*/ 0 w 1247852"/>
              <a:gd name="connsiteY4" fmla="*/ 2016469 h 2472268"/>
              <a:gd name="connsiteX5" fmla="*/ 11718 w 1247852"/>
              <a:gd name="connsiteY5" fmla="*/ 2017650 h 2472268"/>
              <a:gd name="connsiteX6" fmla="*/ 793234 w 1247852"/>
              <a:gd name="connsiteY6" fmla="*/ 1236134 h 2472268"/>
              <a:gd name="connsiteX7" fmla="*/ 11718 w 1247852"/>
              <a:gd name="connsiteY7" fmla="*/ 454618 h 2472268"/>
              <a:gd name="connsiteX8" fmla="*/ 0 w 1247852"/>
              <a:gd name="connsiteY8" fmla="*/ 455799 h 2472268"/>
              <a:gd name="connsiteX9" fmla="*/ 0 w 1247852"/>
              <a:gd name="connsiteY9" fmla="*/ 592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852" h="2472268">
                <a:moveTo>
                  <a:pt x="11718" y="0"/>
                </a:moveTo>
                <a:cubicBezTo>
                  <a:pt x="694416" y="0"/>
                  <a:pt x="1247852" y="553436"/>
                  <a:pt x="1247852" y="1236134"/>
                </a:cubicBezTo>
                <a:cubicBezTo>
                  <a:pt x="1247852" y="1918832"/>
                  <a:pt x="694416" y="2472268"/>
                  <a:pt x="11718" y="2472268"/>
                </a:cubicBezTo>
                <a:lnTo>
                  <a:pt x="0" y="2471676"/>
                </a:lnTo>
                <a:lnTo>
                  <a:pt x="0" y="2016469"/>
                </a:lnTo>
                <a:lnTo>
                  <a:pt x="11718" y="2017650"/>
                </a:lnTo>
                <a:cubicBezTo>
                  <a:pt x="443337" y="2017650"/>
                  <a:pt x="793234" y="1667753"/>
                  <a:pt x="793234" y="1236134"/>
                </a:cubicBezTo>
                <a:cubicBezTo>
                  <a:pt x="793234" y="804515"/>
                  <a:pt x="443337" y="454618"/>
                  <a:pt x="11718" y="454618"/>
                </a:cubicBezTo>
                <a:lnTo>
                  <a:pt x="0" y="455799"/>
                </a:lnTo>
                <a:lnTo>
                  <a:pt x="0" y="5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84AF8-0E18-4F7C-E775-9A97B9D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ArialMT"/>
                <a:ea typeface="Times New Roman" panose="02020603050405020304" pitchFamily="18" charset="0"/>
              </a:rPr>
              <a:t>What are some of the “false” identities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era 4" descr="Cameo object">
            <a:extLst>
              <a:ext uri="{FF2B5EF4-FFF2-40B4-BE49-F238E27FC236}">
                <a16:creationId xmlns:a16="http://schemas.microsoft.com/office/drawing/2014/main" id="{83817871-83E0-BC7A-4280-64CAE3E303A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382512" cy="6858000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40300-9B84-CE8C-49D8-0B0BC49E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6592022" cy="6858000"/>
          </a:xfrm>
        </p:spPr>
        <p:txBody>
          <a:bodyPr/>
          <a:lstStyle/>
          <a:p>
            <a:pPr marL="0" marR="0"/>
            <a:r>
              <a:rPr lang="en-US" sz="4000" dirty="0">
                <a:effectLst/>
                <a:latin typeface="ArialMT"/>
                <a:ea typeface="Times New Roman" panose="02020603050405020304" pitchFamily="18" charset="0"/>
              </a:rPr>
              <a:t>Why is it important to know what your identity is?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6C2139-1076-C24C-56F4-BF5DC026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39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7D0A-994C-90DB-7BAF-3AABEBA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467612"/>
            <a:ext cx="4631436" cy="4283964"/>
          </a:xfrm>
        </p:spPr>
        <p:txBody>
          <a:bodyPr/>
          <a:lstStyle/>
          <a:p>
            <a:pPr marL="0" marR="0"/>
            <a:r>
              <a:rPr lang="en-US" sz="4000" dirty="0">
                <a:effectLst/>
                <a:latin typeface="ArialMT"/>
                <a:ea typeface="Times New Roman" panose="02020603050405020304" pitchFamily="18" charset="0"/>
              </a:rPr>
              <a:t>What is dangerous about finding your identity in something that can change or be taken away?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FDE4C-298C-13F5-3E1B-1F39D1623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ACC8A-FA13-47DD-9722-0749C5E70D5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4" name="Camera 53" descr="Cameo object">
            <a:extLst>
              <a:ext uri="{FF2B5EF4-FFF2-40B4-BE49-F238E27FC236}">
                <a16:creationId xmlns:a16="http://schemas.microsoft.com/office/drawing/2014/main" id="{4A7C249F-90D8-D058-31C3-41BC59FACD18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3335" y="0"/>
            <a:ext cx="7598664" cy="6858000"/>
          </a:xfrm>
          <a:custGeom>
            <a:avLst/>
            <a:gdLst>
              <a:gd name="connsiteX0" fmla="*/ 1566323 w 7594177"/>
              <a:gd name="connsiteY0" fmla="*/ 0 h 6858001"/>
              <a:gd name="connsiteX1" fmla="*/ 7513692 w 7594177"/>
              <a:gd name="connsiteY1" fmla="*/ 0 h 6858001"/>
              <a:gd name="connsiteX2" fmla="*/ 7594177 w 7594177"/>
              <a:gd name="connsiteY2" fmla="*/ 71847 h 6858001"/>
              <a:gd name="connsiteX3" fmla="*/ 7594177 w 7594177"/>
              <a:gd name="connsiteY3" fmla="*/ 6786150 h 6858001"/>
              <a:gd name="connsiteX4" fmla="*/ 7510600 w 7594177"/>
              <a:gd name="connsiteY4" fmla="*/ 6858001 h 6858001"/>
              <a:gd name="connsiteX5" fmla="*/ 1569414 w 7594177"/>
              <a:gd name="connsiteY5" fmla="*/ 6858001 h 6858001"/>
              <a:gd name="connsiteX6" fmla="*/ 1467308 w 7594177"/>
              <a:gd name="connsiteY6" fmla="*/ 6770220 h 6858001"/>
              <a:gd name="connsiteX7" fmla="*/ 0 w 7594177"/>
              <a:gd name="connsiteY7" fmla="*/ 3427998 h 6858001"/>
              <a:gd name="connsiteX8" fmla="*/ 1407671 w 7594177"/>
              <a:gd name="connsiteY8" fmla="*/ 1416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177" h="6858001">
                <a:moveTo>
                  <a:pt x="1566323" y="0"/>
                </a:moveTo>
                <a:lnTo>
                  <a:pt x="7513692" y="0"/>
                </a:lnTo>
                <a:lnTo>
                  <a:pt x="7594177" y="71847"/>
                </a:lnTo>
                <a:lnTo>
                  <a:pt x="7594177" y="6786150"/>
                </a:lnTo>
                <a:lnTo>
                  <a:pt x="7510600" y="6858001"/>
                </a:lnTo>
                <a:lnTo>
                  <a:pt x="1569414" y="6858001"/>
                </a:lnTo>
                <a:lnTo>
                  <a:pt x="1467308" y="6770220"/>
                </a:lnTo>
                <a:cubicBezTo>
                  <a:pt x="565256" y="5940478"/>
                  <a:pt x="0" y="4750250"/>
                  <a:pt x="0" y="3427998"/>
                </a:cubicBezTo>
                <a:cubicBezTo>
                  <a:pt x="0" y="2135130"/>
                  <a:pt x="540412" y="968482"/>
                  <a:pt x="1407671" y="14162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4384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9031986" cy="950976"/>
          </a:xfrm>
        </p:spPr>
        <p:txBody>
          <a:bodyPr/>
          <a:lstStyle/>
          <a:p>
            <a:pPr marL="0" marR="0"/>
            <a:r>
              <a:rPr lang="en-US" sz="4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 does God say we are?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9721D-8F30-B0F5-1D79-8E5D62E20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ACC8A-FA13-47DD-9722-0749C5E70D5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B684-8EF9-4F71-0863-C7E0E90E8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3" y="1581912"/>
            <a:ext cx="6167628" cy="475945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NEW CREATION IN CHRIST.</a:t>
            </a: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 CHILD OF GOD.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 BRANCH OF THE TRUE VINE.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 FRIEND OF JESUS.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JUSTIFIED AND REDEEMED</a:t>
            </a:r>
            <a:r>
              <a:rPr lang="en-US" sz="28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AN HEIR.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231F2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</a:rPr>
              <a:t>7. A SANCTIFIED SAINT.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amera 9" descr="Cameo object">
            <a:extLst>
              <a:ext uri="{FF2B5EF4-FFF2-40B4-BE49-F238E27FC236}">
                <a16:creationId xmlns:a16="http://schemas.microsoft.com/office/drawing/2014/main" id="{51B28397-094B-CAE4-8B20-A80B16E0DF66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9488" y="0"/>
            <a:ext cx="6382512" cy="6858000"/>
          </a:xfrm>
          <a:custGeom>
            <a:avLst/>
            <a:gdLst>
              <a:gd name="connsiteX0" fmla="*/ 2137127 w 6385818"/>
              <a:gd name="connsiteY0" fmla="*/ 0 h 6858001"/>
              <a:gd name="connsiteX1" fmla="*/ 5498108 w 6385818"/>
              <a:gd name="connsiteY1" fmla="*/ 0 h 6858001"/>
              <a:gd name="connsiteX2" fmla="*/ 5637321 w 6385818"/>
              <a:gd name="connsiteY2" fmla="*/ 71301 h 6858001"/>
              <a:gd name="connsiteX3" fmla="*/ 6263609 w 6385818"/>
              <a:gd name="connsiteY3" fmla="*/ 496934 h 6858001"/>
              <a:gd name="connsiteX4" fmla="*/ 6385818 w 6385818"/>
              <a:gd name="connsiteY4" fmla="*/ 606026 h 6858001"/>
              <a:gd name="connsiteX5" fmla="*/ 6385818 w 6385818"/>
              <a:gd name="connsiteY5" fmla="*/ 6251971 h 6858001"/>
              <a:gd name="connsiteX6" fmla="*/ 6205980 w 6385818"/>
              <a:gd name="connsiteY6" fmla="*/ 6406578 h 6858001"/>
              <a:gd name="connsiteX7" fmla="*/ 5555592 w 6385818"/>
              <a:gd name="connsiteY7" fmla="*/ 6828134 h 6858001"/>
              <a:gd name="connsiteX8" fmla="*/ 5490050 w 6385818"/>
              <a:gd name="connsiteY8" fmla="*/ 6858001 h 6858001"/>
              <a:gd name="connsiteX9" fmla="*/ 2145184 w 6385818"/>
              <a:gd name="connsiteY9" fmla="*/ 6858001 h 6858001"/>
              <a:gd name="connsiteX10" fmla="*/ 2079642 w 6385818"/>
              <a:gd name="connsiteY10" fmla="*/ 6828134 h 6858001"/>
              <a:gd name="connsiteX11" fmla="*/ 0 w 6385818"/>
              <a:gd name="connsiteY11" fmla="*/ 3428157 h 6858001"/>
              <a:gd name="connsiteX12" fmla="*/ 1997914 w 6385818"/>
              <a:gd name="connsiteY12" fmla="*/ 713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18" h="6858001">
                <a:moveTo>
                  <a:pt x="2137127" y="0"/>
                </a:moveTo>
                <a:lnTo>
                  <a:pt x="5498108" y="0"/>
                </a:lnTo>
                <a:lnTo>
                  <a:pt x="5637321" y="71301"/>
                </a:lnTo>
                <a:cubicBezTo>
                  <a:pt x="5860455" y="192515"/>
                  <a:pt x="6070153" y="335328"/>
                  <a:pt x="6263609" y="496934"/>
                </a:cubicBezTo>
                <a:lnTo>
                  <a:pt x="6385818" y="606026"/>
                </a:lnTo>
                <a:lnTo>
                  <a:pt x="6385818" y="6251971"/>
                </a:lnTo>
                <a:lnTo>
                  <a:pt x="6205980" y="6406578"/>
                </a:lnTo>
                <a:cubicBezTo>
                  <a:pt x="6004883" y="6568044"/>
                  <a:pt x="5787087" y="6709563"/>
                  <a:pt x="5555592" y="6828134"/>
                </a:cubicBezTo>
                <a:lnTo>
                  <a:pt x="5490050" y="6858001"/>
                </a:lnTo>
                <a:lnTo>
                  <a:pt x="2145184" y="6858001"/>
                </a:lnTo>
                <a:lnTo>
                  <a:pt x="2079642" y="6828134"/>
                </a:lnTo>
                <a:cubicBezTo>
                  <a:pt x="845005" y="6195753"/>
                  <a:pt x="0" y="4910636"/>
                  <a:pt x="0" y="3428157"/>
                </a:cubicBezTo>
                <a:cubicBezTo>
                  <a:pt x="0" y="1978623"/>
                  <a:pt x="807866" y="717775"/>
                  <a:pt x="1997914" y="7130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840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-Hands_Cameo_New_Cameo_Win32_SD_v13" id="{AE311F7C-B88B-4B31-8AA9-C0FC395754AC}" vid="{CCC02037-A941-4852-B46B-9B500AF27D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80EB2-8DAF-45FC-9AD2-BF68829F868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41</TotalTime>
  <Words>300</Words>
  <Application>Microsoft Macintosh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ArialMT</vt:lpstr>
      <vt:lpstr>Avenir Next LT Pro</vt:lpstr>
      <vt:lpstr>Calibri</vt:lpstr>
      <vt:lpstr>Courier New</vt:lpstr>
      <vt:lpstr>Lato</vt:lpstr>
      <vt:lpstr>Posterama</vt:lpstr>
      <vt:lpstr>Times New Roman</vt:lpstr>
      <vt:lpstr>WelcomeDoc</vt:lpstr>
      <vt:lpstr>IDENTITY</vt:lpstr>
      <vt:lpstr>freedomfellowshipchurch.net </vt:lpstr>
      <vt:lpstr>JESUS sees so much more when he looks at us.</vt:lpstr>
      <vt:lpstr>Your true identity is an amazing gift from God.</vt:lpstr>
      <vt:lpstr>In your own words, what is “identity”? </vt:lpstr>
      <vt:lpstr>What are some of the “false” identities?</vt:lpstr>
      <vt:lpstr>Why is it important to know what your identity is?</vt:lpstr>
      <vt:lpstr>What is dangerous about finding your identity in something that can change or be taken away?</vt:lpstr>
      <vt:lpstr>Who does God say we are?</vt:lpstr>
      <vt:lpstr> </vt:lpstr>
      <vt:lpstr>PowerPoint Presentation</vt:lpstr>
      <vt:lpstr>“For freedom, Christ set us free. Stand firm then and don’t submit again to a yoke of slavery” (Gal. 5:1).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</dc:title>
  <dc:creator>Lisa Sutton</dc:creator>
  <cp:lastModifiedBy>Lisa Sutton</cp:lastModifiedBy>
  <cp:revision>1</cp:revision>
  <dcterms:created xsi:type="dcterms:W3CDTF">2023-05-03T20:47:33Z</dcterms:created>
  <dcterms:modified xsi:type="dcterms:W3CDTF">2023-05-03T21:29:21Z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