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4" r:id="rId3"/>
    <p:sldId id="295" r:id="rId4"/>
    <p:sldId id="291" r:id="rId5"/>
    <p:sldId id="293" r:id="rId6"/>
    <p:sldId id="286" r:id="rId7"/>
    <p:sldId id="296" r:id="rId8"/>
    <p:sldId id="257" r:id="rId9"/>
    <p:sldId id="258" r:id="rId10"/>
    <p:sldId id="260" r:id="rId11"/>
    <p:sldId id="261" r:id="rId12"/>
    <p:sldId id="287" r:id="rId13"/>
    <p:sldId id="288" r:id="rId14"/>
    <p:sldId id="290" r:id="rId15"/>
    <p:sldId id="289" r:id="rId16"/>
    <p:sldId id="292" r:id="rId17"/>
    <p:sldId id="281" r:id="rId18"/>
    <p:sldId id="298" r:id="rId19"/>
    <p:sldId id="297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5" r:id="rId40"/>
    <p:sldId id="299" r:id="rId41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Carter" initials="PC" lastIdx="1" clrIdx="0">
    <p:extLst>
      <p:ext uri="{19B8F6BF-5375-455C-9EA6-DF929625EA0E}">
        <p15:presenceInfo xmlns:p15="http://schemas.microsoft.com/office/powerpoint/2012/main" userId="fc9bbec79e8e7e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F7C"/>
    <a:srgbClr val="594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80118" autoAdjust="0"/>
  </p:normalViewPr>
  <p:slideViewPr>
    <p:cSldViewPr snapToGrid="0">
      <p:cViewPr varScale="1">
        <p:scale>
          <a:sx n="96" d="100"/>
          <a:sy n="96" d="100"/>
        </p:scale>
        <p:origin x="11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16T15:36:14.9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1 271,'6'6,"0"-1,1 0,0 0,0-1,1 0,-1 0,1-1,0 0,0 0,0 0,0-1,0-1,11 2,14-1,0-1,36-3,-13 0,100 1,34 1,275-33,-450 30,223-39,102-16,-227 47,-74 9,1-2,-1-1,74-21,-108 24,26-8,0-1,-2-1,50-29,-70 36,0 0,0 1,0 0,1 1,0 0,0 0,17-2,5 1,36 2,27-3,29-7,209 8,-179 6,-125 0,-1 1,-1 2,1 1,-1 1,0 1,30 14,56 15,-73-27,0-2,0-1,1-3,41 1,62 6,12 1,-83-13,439 5,-348 5,182 32,-137-9,-79-14,163 43,-250-51,0-2,1-2,82 0,33 4,431 38,1-32,-484-14,178 9,102 1,886-13,-1245 0,0-2,35-8,-14 2,-29 4,-4-1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16T15:36:15.7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16T15:36:16.6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16T15:36:16.8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 10,'-5'0,"-4"-4,-2-2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16T15:36:18.3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1,'18'-1,"1"1,-1 1,1 1,-1 0,0 1,0 1,25 9,-17-5,1-1,-1-1,1-1,52 2,7 2,-2 2,250 30,444 11,-628-40,96 2,-226-14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16T15:36:20.3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1,'0'1,"0"0,1 0,-1 0,1 0,0 0,-1 0,1 0,0 0,-1 0,1 0,0 0,0 0,0-1,0 1,0 0,0 0,0-1,0 1,0-1,1 1,26 11,-24-11,24 9,2-1,-1-2,1-1,0-1,0-2,53 0,1197-4,-1239-1,51-9,-51 5,54-1,173 8,-247-1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5T00:56:11.66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4656 1132 24575,'-2'44'0,"-3"0"0,-4 1 0,-4-2 0,-3 1 0,-3 0 0,-4-1 0,-4-1 0,-3 0 0,-3-1 0,-4 0 0,-3-1 0,-3-1 0,-3-1 0,-3 0 0,-4-2 0,-2 0 0,-3-2 0,-2-1 0,-4-1 0,-2-1 0,-2-2 0,-3 0 0,-2-3 0,-2 0 0,-2-2 0,-1-2 0,-3-1 0,-1-1 0,-2-3 0,-1 0 0,-2-3 0,0-1 0,-2-2 0,0-1 0,-1-3 0,0 0 0,-1-3 0,-1-1 0,1-3 0,0 0 0,-1-3 0,1-1 0,1-3 0,0 0 0,1-3 0,0-1 0,2-2 0,0-1 0,2-3 0,1 0 0,2-3 0,1-1 0,3-1 0,1-2 0,2-2 0,2 0 0,2-3 0,3 0 0,2-2 0,2-1 0,4-1 0,2-1 0,3-2 0,2 0 0,4-2 0,3 0 0,3-1 0,3-1 0,3-1 0,4 0 0,3-1 0,3 0 0,4-1 0,4-1 0,3 0 0,3 1 0,4-2 0,4 1 0,3 0 0,4-1 0,3 1 0,4 0 0,4 0 0,3 0 0,3 1 0,4 0 0,4 0 0,3 1 0,3 1 0,4 0 0,3 1 0,3 1 0,3 1 0,3 0 0,4 2 0,2 1 0,3 0 0,2 2 0,4 1 0,2 1 0,2 2 0,3 1 0,2 1 0,2 1 0,2 2 0,1 2 0,3 1 0,1 2 0,2 1 0,1 2 0,2 1 0,0 2 0,2 2 0,0 2 0,1 1 0,0 2 0,1 1 0,1 3 0,-1 1 0,0 2 0,1 1 0,-1 3 0,-1 1 0,0 2 0,-1 1 0,0 2 0,-2 2 0,0 2 0,-2 1 0,-1 2 0,-2 1 0,-1 2 0,-3 1 0,-1 2 0,-2 2 0,-2 1 0,-2 1 0,-3 1 0,-2 2 0,-2 1 0,-4 1 0,-2 2 0,-3 0 0,-2 1 0,-4 2 0,-3 0 0,-3 1 0,-3 1 0,-3 1 0,-4 0 0,-3 1 0,-3 1 0,-4 0 0,-4 0 0,-3 1 0,-3 0 0,-4 0 0,-4 0 0,-3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B0E7D9-4DD8-4DAE-B624-F466D692547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92D7E2-809E-47CE-853E-A7942E1D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6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Proton Pass is a secure multifunction Password Keeper that make securing your important information easy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D7E2-809E-47CE-853E-A7942E1DE9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1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password keepers that usually have a limited free version available, We are showing Proton Pass because this is the one we use and know the best. This doesn’t mean the ones listed above are not good.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D7E2-809E-47CE-853E-A7942E1DE9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D7E2-809E-47CE-853E-A7942E1DE9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4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get started with proton pass type the link in your browser (yellow arrow). Then click on the “Get for Personal Use button (red 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D7E2-809E-47CE-853E-A7942E1DE9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D7E2-809E-47CE-853E-A7942E1DE9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03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D7E2-809E-47CE-853E-A7942E1DE9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77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Depending on which browser you use, you should see information at the to of the screen to install the Proton Pass browser extension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D7E2-809E-47CE-853E-A7942E1DE9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25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D7E2-809E-47CE-853E-A7942E1DE9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69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D7E2-809E-47CE-853E-A7942E1DE9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6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C073E-158F-27E9-7CED-14F1627FF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DA5835-548B-A6FF-51CB-56D6197CD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61B8A-6132-7AD0-DDE3-391C683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77C-EF51-4748-BC57-619301E679B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3DDAA-D807-6C94-2795-CE9F3CFF6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5A599-652C-2474-7C46-846DE205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F199-AADB-4135-B0D5-5B855022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1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B5488-3DED-8659-0246-5DC85264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6A7AA-64A8-8477-89F8-812BDF5A2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9386B-998A-21E7-B962-65493165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77C-EF51-4748-BC57-619301E679B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8292D-9790-6B57-FD31-687FA1A0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46A89-2EF5-EB69-B4AA-62C7F658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F199-AADB-4135-B0D5-5B855022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3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00021C-F1EB-B946-9ECD-AF22FEB4C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6CD78-2F5A-43B7-22D9-ADB3F612D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87DE0-93CD-AB4D-1EAF-95736676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77C-EF51-4748-BC57-619301E679B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EA4B4-415D-B46A-E3D4-2915602F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C96EE-6C95-C6A2-3DEC-D1ED6AF2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F199-AADB-4135-B0D5-5B855022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3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FFA0-901A-A697-A0A3-3025FCB9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415EB-C9B9-4946-B197-AB0BDD443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17921-75C7-AF8A-32B1-B02CA7B2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77C-EF51-4748-BC57-619301E679B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F51BF-495A-3B30-296B-3EA78B66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15CF5-40DB-64CD-8906-9714686D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F199-AADB-4135-B0D5-5B855022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1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D6A7-A9B7-82E7-8946-B47012D1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91257-C88E-4630-C9AE-507CC34C6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A578E-0067-50E4-2F6E-0C3D717A6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77C-EF51-4748-BC57-619301E679B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4ED90-0C2D-1616-1662-A302026E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63B4-3A55-10A0-7538-B371DED5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F199-AADB-4135-B0D5-5B855022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9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0F7E8-46B4-2270-F67A-462D1596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168FE-35A1-3DE1-125E-4DE5B9B8C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FC707-BCF3-B9FA-176F-419C3571B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6B029-EF5D-62EF-F63C-F0AB7D25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77C-EF51-4748-BC57-619301E679B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7E40B-3B20-DEA0-4188-206BF5C2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622AC-9DA5-75A2-C044-5FB22252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F199-AADB-4135-B0D5-5B855022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33A1-BD77-1132-F915-4A67605E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05B93-A5A2-38E9-96AA-E3A845AB3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E3764-8A0E-89FD-B3CB-5942A50DA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D187F8-F2D8-0E2C-585E-AFF09612C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E1BF5B-4F61-2B9E-9C1F-87E4DD393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A64CE-4DB1-6B34-7487-69359FF5A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77C-EF51-4748-BC57-619301E679B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99237-294E-9B8B-2055-DED4041F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35D9C-EDF7-E252-5C39-8F34C54F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F199-AADB-4135-B0D5-5B855022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4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574BF-E0E9-01E1-86C7-3CD319460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C8B2F-6EFC-83F6-0C54-0CB355D1F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77C-EF51-4748-BC57-619301E679B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5D200-73F0-DB87-1CBA-608DBCD4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D5F21-DCCA-EFFA-B36B-628D17758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F199-AADB-4135-B0D5-5B855022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2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6FFB69-7090-F56A-F5F8-89707DB4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77C-EF51-4748-BC57-619301E679B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81F62-E3CF-8CA6-6430-156ADCF54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F90D9-0B80-4BC9-43BA-DC57A38D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F199-AADB-4135-B0D5-5B855022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6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257A0-07F8-7D61-8A68-6FDFE79B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9DFCF-1690-765C-36C2-39F3F1AE1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F6B24-E3C8-B1CC-D089-BBE850AFF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86154-F104-7DE5-DE84-BDFFCE312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77C-EF51-4748-BC57-619301E679B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FE9C0-58E4-CAB1-F127-F3020104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24F58-08CE-5FE6-AE93-5AA8A8AA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F199-AADB-4135-B0D5-5B855022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5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12FAF-6F7C-6CCB-4ABE-DDBC79C4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C61AEC-0E93-FE7D-6AB4-4FF64741FB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80109-D7C9-F1C9-257B-990586628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42E62-FBB7-7333-DB4B-7A9528714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77C-EF51-4748-BC57-619301E679B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15704-A5CC-883A-49F0-3356CA7B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0F7E7-67CA-EA8A-8E0E-57573823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F199-AADB-4135-B0D5-5B855022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2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DD2B28-2CB3-918A-6D61-BF129DC4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77E67-A1EB-D6B2-6B1B-AD40D30BC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3A94F-EC91-5E1B-AC98-64B1413DF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6A77C-EF51-4748-BC57-619301E679B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4F59-E975-CF32-F0A9-86CE3058C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DBF48-5B4A-A2AA-EB30-E1CA21F81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CF199-AADB-4135-B0D5-5B855022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9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3" Type="http://schemas.openxmlformats.org/officeDocument/2006/relationships/image" Target="../media/image18.tmp"/><Relationship Id="rId7" Type="http://schemas.openxmlformats.org/officeDocument/2006/relationships/image" Target="../media/image50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44.png"/><Relationship Id="rId15" Type="http://schemas.openxmlformats.org/officeDocument/2006/relationships/image" Target="../media/image19.png"/><Relationship Id="rId10" Type="http://schemas.openxmlformats.org/officeDocument/2006/relationships/image" Target="../media/image60.png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DDA70F-C38B-3225-B2EE-536A4F5095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00A68DE-CAF4-D808-C166-20BCA5811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BC1DA9-3E2D-AB5D-934B-5A2B5F6A5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2"/>
            <a:ext cx="9144000" cy="41354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46DAFC-55AC-3B66-6E93-EADDE47D45FA}"/>
              </a:ext>
            </a:extLst>
          </p:cNvPr>
          <p:cNvSpPr txBox="1"/>
          <p:nvPr/>
        </p:nvSpPr>
        <p:spPr>
          <a:xfrm>
            <a:off x="3490547" y="4429919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https://proton.me/pass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90ABE1-75F1-D627-F6FB-652D0D56204B}"/>
              </a:ext>
            </a:extLst>
          </p:cNvPr>
          <p:cNvSpPr txBox="1"/>
          <p:nvPr/>
        </p:nvSpPr>
        <p:spPr>
          <a:xfrm>
            <a:off x="4187521" y="1415534"/>
            <a:ext cx="423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Presented by Ernesto Tejada &amp; Peter Carter</a:t>
            </a:r>
          </a:p>
        </p:txBody>
      </p:sp>
    </p:spTree>
    <p:extLst>
      <p:ext uri="{BB962C8B-B14F-4D97-AF65-F5344CB8AC3E}">
        <p14:creationId xmlns:p14="http://schemas.microsoft.com/office/powerpoint/2010/main" val="3021977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78D69-A4BB-3854-8AC9-2BF5874F1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958" y="0"/>
            <a:ext cx="8261684" cy="6858000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668FB6AF-61DF-D774-973A-769662252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8215" y="57267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3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A96D7D-71DB-4490-C41C-C90ED2118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734" y="0"/>
            <a:ext cx="7324531" cy="6858000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C117656A-3838-0385-C975-E7E8F0A87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3865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BBF1E8-098F-ECC0-5549-FE6DC12EF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62" y="196412"/>
            <a:ext cx="6038850" cy="4953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E4724A-5ED6-950C-64A1-62DCC1218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664" y="717988"/>
            <a:ext cx="8953500" cy="5943600"/>
          </a:xfrm>
          <a:prstGeom prst="rect">
            <a:avLst/>
          </a:prstGeom>
        </p:spPr>
      </p:pic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CB0AD7BB-9F6C-6DBE-DF44-D6EF87FA1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5136" y="57471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1B03A3-0B21-5358-FD75-8DECDC24D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320"/>
            <a:ext cx="121920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5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F2EF9B-0211-9064-82E9-AEC4F5ACA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7971"/>
            <a:ext cx="12192000" cy="47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14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9541B-01AE-0D68-919C-1A3661071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257"/>
            <a:ext cx="12192000" cy="60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27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C06E0A-F3AA-AEA3-C705-C549C2355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0080"/>
            <a:ext cx="12192000" cy="35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11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CEC88-779D-DFA4-6876-EF05287A8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751"/>
            <a:ext cx="12192000" cy="4936497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28F86993-3014-B729-F593-B136C1846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5904" y="6069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2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3CD469-AC68-F3B9-9939-F0075E6B8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12" y="195262"/>
            <a:ext cx="9248775" cy="6467475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B925DD77-BAF4-47C9-502C-D5E440749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1945" y="51999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7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80F873-A472-B3C8-67C0-8078419C8BEA}"/>
              </a:ext>
            </a:extLst>
          </p:cNvPr>
          <p:cNvSpPr/>
          <p:nvPr/>
        </p:nvSpPr>
        <p:spPr>
          <a:xfrm>
            <a:off x="1754138" y="2189568"/>
            <a:ext cx="8683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Using Proton Pass</a:t>
            </a:r>
          </a:p>
        </p:txBody>
      </p:sp>
    </p:spTree>
    <p:extLst>
      <p:ext uri="{BB962C8B-B14F-4D97-AF65-F5344CB8AC3E}">
        <p14:creationId xmlns:p14="http://schemas.microsoft.com/office/powerpoint/2010/main" val="310395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F95850-6C43-897F-6856-6E4A508C9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0"/>
            <a:ext cx="10067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94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EC896F-19D1-B94F-8F6C-E4CD4E71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080" y="0"/>
            <a:ext cx="5577840" cy="6858000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C685BF0-17CA-6D71-B24A-4A6875CE2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9353" y="10961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23C42C-0564-57BC-9B58-5706638CD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143" y="0"/>
            <a:ext cx="4165714" cy="6858000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CE8584D4-0FEE-E2FA-B641-70ED08DDA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8241" y="0"/>
            <a:ext cx="648620" cy="6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8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615AC-2B1E-16BA-3C97-FF8E85396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CD6A30-AC62-C0B2-B929-2E5DA6C3B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234" y="5862"/>
            <a:ext cx="5577840" cy="6858000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8E024CA7-0C00-3518-FF24-BAC46AAF2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56585" y="18112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333760-CEE2-243B-D501-219EE36C7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708" y="0"/>
            <a:ext cx="5910583" cy="6857999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F7AA17EA-CA6C-6B87-FB15-F1695DC35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6891" y="-16510"/>
            <a:ext cx="631971" cy="6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4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AF298-C9DF-D25F-EB72-BF46403CC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52BD49-FB99-C70B-C570-4B8E2355E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080" y="0"/>
            <a:ext cx="5577840" cy="6858000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2A614116-DD80-6185-A265-25800C3A5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0708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6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F5DB54-7B54-1AD2-7B69-3D9CB519B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111" y="0"/>
            <a:ext cx="4089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75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B7214-93A9-B7BB-8428-90A2F4626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00AAC-F36A-941A-4578-6725A16A6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080" y="0"/>
            <a:ext cx="5577840" cy="6858000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3CBA47D4-ED18-9198-E7FD-1E5035C5C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2092" y="3124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F2208A-7A6C-4A33-0B99-FCB16DC21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365" y="0"/>
            <a:ext cx="6051177" cy="6858000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5EEC10B-DA42-D183-6EAA-B470E92EE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4062" y="0"/>
            <a:ext cx="586154" cy="58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4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DA0B1-9C22-A3B1-B0B3-6F21DE99E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A18319-7B39-34A3-96D0-727228BAB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080" y="0"/>
            <a:ext cx="5577840" cy="6858000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CA29D1C9-9C00-229F-4160-5B6BAC035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56585" y="38275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0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62711A-281F-675B-64FA-12F4B4F57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386" y="0"/>
            <a:ext cx="3747228" cy="6858000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A2CB89C1-DF93-E39E-06D1-81B535ABF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4523" y="-87923"/>
            <a:ext cx="679938" cy="6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6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E16984-790F-D0A0-3D07-26D530767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9" y="935421"/>
            <a:ext cx="11925141" cy="472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98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46422-0634-D70A-3F29-2DF2CF24C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40944B-EC71-3F68-F4AC-49BF95AF6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080" y="0"/>
            <a:ext cx="5577840" cy="6858000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419947C2-C48B-999E-B6E3-59284B3E5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5539" y="45895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B7A51-1D73-CE43-628F-CBC016844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068" y="0"/>
            <a:ext cx="3863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34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CEFA4-DE09-8778-1C46-A6377A1A2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17F03-38B6-D98C-54B0-2FF4BE33D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080" y="0"/>
            <a:ext cx="5577840" cy="6858000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49FEB584-11BA-DB15-C7E1-5274EA042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9692" y="52226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BB0F1-3C0C-5507-02DA-31F98454A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447" y="0"/>
            <a:ext cx="6275106" cy="6858000"/>
          </a:xfrm>
          <a:prstGeom prst="rect">
            <a:avLst/>
          </a:prstGeom>
        </p:spPr>
      </p:pic>
      <p:sp>
        <p:nvSpPr>
          <p:cNvPr id="4" name="Plus Sign 3">
            <a:extLst>
              <a:ext uri="{FF2B5EF4-FFF2-40B4-BE49-F238E27FC236}">
                <a16:creationId xmlns:a16="http://schemas.microsoft.com/office/drawing/2014/main" id="{5399AA73-8FBB-CD09-2E6A-186EFEB163D8}"/>
              </a:ext>
            </a:extLst>
          </p:cNvPr>
          <p:cNvSpPr/>
          <p:nvPr/>
        </p:nvSpPr>
        <p:spPr>
          <a:xfrm>
            <a:off x="3247947" y="3002533"/>
            <a:ext cx="492370" cy="492369"/>
          </a:xfrm>
          <a:prstGeom prst="mathPlus">
            <a:avLst/>
          </a:prstGeom>
          <a:solidFill>
            <a:srgbClr val="79FF7C"/>
          </a:solidFill>
          <a:ln w="317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5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86B37-9075-2E70-6306-CBE9C2477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519" y="0"/>
            <a:ext cx="8380962" cy="6858000"/>
          </a:xfrm>
          <a:prstGeom prst="rect">
            <a:avLst/>
          </a:prstGeom>
        </p:spPr>
      </p:pic>
      <p:sp>
        <p:nvSpPr>
          <p:cNvPr id="4" name="Plus Sign 3">
            <a:extLst>
              <a:ext uri="{FF2B5EF4-FFF2-40B4-BE49-F238E27FC236}">
                <a16:creationId xmlns:a16="http://schemas.microsoft.com/office/drawing/2014/main" id="{71E6BE39-0449-9C14-0526-7F4777CC2F91}"/>
              </a:ext>
            </a:extLst>
          </p:cNvPr>
          <p:cNvSpPr/>
          <p:nvPr/>
        </p:nvSpPr>
        <p:spPr>
          <a:xfrm>
            <a:off x="8769517" y="2263979"/>
            <a:ext cx="492370" cy="492369"/>
          </a:xfrm>
          <a:prstGeom prst="mathPlus">
            <a:avLst/>
          </a:prstGeom>
          <a:solidFill>
            <a:srgbClr val="79FF7C"/>
          </a:solidFill>
          <a:ln w="317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0B3CCE-8967-9246-6297-6A2E4FA6C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590550"/>
            <a:ext cx="8667750" cy="5676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6DB3A3-D915-AA27-978E-8E5651B49DC1}"/>
              </a:ext>
            </a:extLst>
          </p:cNvPr>
          <p:cNvSpPr/>
          <p:nvPr/>
        </p:nvSpPr>
        <p:spPr>
          <a:xfrm>
            <a:off x="1762124" y="5802923"/>
            <a:ext cx="4966921" cy="464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23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6B8066-D388-F476-B8A7-959A2E207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366687"/>
            <a:ext cx="10401300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8ABB6C-BDAC-ECA0-18E6-D60D1A67F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1528789"/>
            <a:ext cx="10696871" cy="167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D05237-DA9E-8F81-15F9-DDB03566C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2557437"/>
            <a:ext cx="100584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9CCF7A-4157-826F-56FB-7CA79334D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0" y="3620330"/>
            <a:ext cx="10894095" cy="1924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AD6DAA-61E6-527E-8345-145C32969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50" y="4674640"/>
            <a:ext cx="8712508" cy="5384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C7CDC9-00C6-E3E4-DB88-58C9373DEA95}"/>
              </a:ext>
            </a:extLst>
          </p:cNvPr>
          <p:cNvSpPr/>
          <p:nvPr/>
        </p:nvSpPr>
        <p:spPr>
          <a:xfrm>
            <a:off x="10953750" y="2557437"/>
            <a:ext cx="638471" cy="532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16B4BC-7FA9-A513-633A-B336024C1AB7}"/>
              </a:ext>
            </a:extLst>
          </p:cNvPr>
          <p:cNvSpPr/>
          <p:nvPr/>
        </p:nvSpPr>
        <p:spPr>
          <a:xfrm>
            <a:off x="819807" y="3429000"/>
            <a:ext cx="9701048" cy="290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E148D-49ED-1D93-990E-5BFE2879C7DD}"/>
              </a:ext>
            </a:extLst>
          </p:cNvPr>
          <p:cNvSpPr/>
          <p:nvPr/>
        </p:nvSpPr>
        <p:spPr>
          <a:xfrm>
            <a:off x="9607858" y="4582355"/>
            <a:ext cx="2257130" cy="746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2E61F0-48B8-ACD8-3ACF-A7246AFF78F6}"/>
              </a:ext>
            </a:extLst>
          </p:cNvPr>
          <p:cNvSpPr/>
          <p:nvPr/>
        </p:nvSpPr>
        <p:spPr>
          <a:xfrm>
            <a:off x="704193" y="5137172"/>
            <a:ext cx="10804634" cy="336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06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C5F1E0-5EE0-B2DC-2BE8-DA63B2B6C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762" y="0"/>
            <a:ext cx="875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0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76B4E2-FFC4-D6C2-6C4D-36151F39C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926" y="-36702"/>
            <a:ext cx="5406190" cy="691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60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89731-2001-24C6-A61A-8D6129FE6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49B78-A80B-0548-84D1-CD000F3B9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519" y="0"/>
            <a:ext cx="8380962" cy="6858000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BB63CCBA-DC5A-4F4E-BFED-4661EC36E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2154" y="55977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6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BB580-4507-5BCF-E2B2-50411568F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6053"/>
            <a:ext cx="12192000" cy="468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74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A310A3-A1AF-396C-EE59-3726C2DAC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89" y="0"/>
            <a:ext cx="9840621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E72C0DF-1173-184C-8050-032304F0E092}"/>
                  </a:ext>
                </a:extLst>
              </p14:cNvPr>
              <p14:cNvContentPartPr/>
              <p14:nvPr/>
            </p14:nvContentPartPr>
            <p14:xfrm>
              <a:off x="9758797" y="318256"/>
              <a:ext cx="1676520" cy="814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E72C0DF-1173-184C-8050-032304F0E0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95797" y="255616"/>
                <a:ext cx="1802160" cy="9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38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FE796-9070-CB0C-88AC-B99213B3C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1A982E-2E0A-896D-7756-D50A475B3781}"/>
              </a:ext>
            </a:extLst>
          </p:cNvPr>
          <p:cNvSpPr/>
          <p:nvPr/>
        </p:nvSpPr>
        <p:spPr>
          <a:xfrm>
            <a:off x="126123" y="5213131"/>
            <a:ext cx="2049518" cy="10405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67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40917-A18B-95DE-14F2-475882F1F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086" y="1830999"/>
            <a:ext cx="1666875" cy="1638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5B5992-BC67-8C3A-331F-8707C62F3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961" y="1830999"/>
            <a:ext cx="1828096" cy="1531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2C00E2-1D64-E4D4-BC1B-544A2B23F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057" y="1878624"/>
            <a:ext cx="2009775" cy="1590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FCBC1A-065C-5A16-DEAD-8D5F31D7E6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5461" y="3571875"/>
            <a:ext cx="1714500" cy="1638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BF6F93-0341-63CD-E93A-2A4936CB2E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4682" y="3571875"/>
            <a:ext cx="1581150" cy="1476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8C5F94-F7C7-33AF-D5B5-55A633FFAF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981" y="3676649"/>
            <a:ext cx="1685925" cy="12668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7A344B-8399-955C-1AB3-3F34FF711A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1034" y="5210175"/>
            <a:ext cx="1885950" cy="16478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7178B4E-DDF1-E6C7-7CF2-CC7326FA38DF}"/>
              </a:ext>
            </a:extLst>
          </p:cNvPr>
          <p:cNvSpPr/>
          <p:nvPr/>
        </p:nvSpPr>
        <p:spPr>
          <a:xfrm>
            <a:off x="2667971" y="341230"/>
            <a:ext cx="7049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Other Password Keepers</a:t>
            </a:r>
          </a:p>
        </p:txBody>
      </p:sp>
    </p:spTree>
    <p:extLst>
      <p:ext uri="{BB962C8B-B14F-4D97-AF65-F5344CB8AC3E}">
        <p14:creationId xmlns:p14="http://schemas.microsoft.com/office/powerpoint/2010/main" val="246827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67BB-68D0-D401-18A1-0F38D436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0634"/>
            <a:ext cx="10515600" cy="925896"/>
          </a:xfrm>
        </p:spPr>
        <p:txBody>
          <a:bodyPr/>
          <a:lstStyle/>
          <a:p>
            <a:pPr algn="ctr"/>
            <a:r>
              <a:rPr lang="en-US" dirty="0"/>
              <a:t>How to get Proton Pass</a:t>
            </a:r>
          </a:p>
        </p:txBody>
      </p:sp>
    </p:spTree>
    <p:extLst>
      <p:ext uri="{BB962C8B-B14F-4D97-AF65-F5344CB8AC3E}">
        <p14:creationId xmlns:p14="http://schemas.microsoft.com/office/powerpoint/2010/main" val="192837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4E5FA7-4E32-7CAD-086B-197AA1E81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 descr="Arrow Counterclockwise curve">
            <a:extLst>
              <a:ext uri="{FF2B5EF4-FFF2-40B4-BE49-F238E27FC236}">
                <a16:creationId xmlns:a16="http://schemas.microsoft.com/office/drawing/2014/main" id="{471F59A1-7FEE-741F-215B-9C5A7E5BA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9846" y="457200"/>
            <a:ext cx="914400" cy="91440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E0C597DE-5E24-31F1-C378-528A84B899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29200" y="21730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7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36DD0-2CA2-EE44-933A-C46D8F335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25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C02502-C9A3-0BC1-2C85-E2EB5B087741}"/>
                  </a:ext>
                </a:extLst>
              </p14:cNvPr>
              <p14:cNvContentPartPr/>
              <p14:nvPr/>
            </p14:nvContentPartPr>
            <p14:xfrm>
              <a:off x="1309846" y="2909340"/>
              <a:ext cx="3451320" cy="159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C02502-C9A3-0BC1-2C85-E2EB5B0877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6206" y="2801700"/>
                <a:ext cx="355896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6CF67C5-541E-2BF9-5DC2-7784CC69F80D}"/>
                  </a:ext>
                </a:extLst>
              </p14:cNvPr>
              <p14:cNvContentPartPr/>
              <p14:nvPr/>
            </p14:nvContentPartPr>
            <p14:xfrm>
              <a:off x="4721566" y="298926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CF67C5-541E-2BF9-5DC2-7784CC69F8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67566" y="288162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80068B5-4C0C-33F6-1AF9-CA65CE77EF5A}"/>
                  </a:ext>
                </a:extLst>
              </p14:cNvPr>
              <p14:cNvContentPartPr/>
              <p14:nvPr/>
            </p14:nvContentPartPr>
            <p14:xfrm>
              <a:off x="4044406" y="297162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80068B5-4C0C-33F6-1AF9-CA65CE77EF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90406" y="286362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094144-E326-044A-3A47-1E7B675FB05E}"/>
                  </a:ext>
                </a:extLst>
              </p14:cNvPr>
              <p14:cNvContentPartPr/>
              <p14:nvPr/>
            </p14:nvContentPartPr>
            <p14:xfrm>
              <a:off x="3253126" y="2889180"/>
              <a:ext cx="9000" cy="3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094144-E326-044A-3A47-1E7B675FB05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99126" y="2781180"/>
                <a:ext cx="1166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F620BB-E10A-164E-4EBC-E8F730AF7C94}"/>
                  </a:ext>
                </a:extLst>
              </p14:cNvPr>
              <p14:cNvContentPartPr/>
              <p14:nvPr/>
            </p14:nvContentPartPr>
            <p14:xfrm>
              <a:off x="1221646" y="2751660"/>
              <a:ext cx="739800" cy="71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F620BB-E10A-164E-4EBC-E8F730AF7C9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68006" y="2643660"/>
                <a:ext cx="84744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B5BA79-37AE-B040-9F47-E646E8E2334B}"/>
                  </a:ext>
                </a:extLst>
              </p14:cNvPr>
              <p14:cNvContentPartPr/>
              <p14:nvPr/>
            </p14:nvContentPartPr>
            <p14:xfrm>
              <a:off x="1213006" y="3745260"/>
              <a:ext cx="773280" cy="27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B5BA79-37AE-B040-9F47-E646E8E2334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9366" y="3637620"/>
                <a:ext cx="880920" cy="2426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4DF91EC-B359-0711-2066-860DEC2E9817}"/>
              </a:ext>
            </a:extLst>
          </p:cNvPr>
          <p:cNvSpPr txBox="1"/>
          <p:nvPr/>
        </p:nvSpPr>
        <p:spPr>
          <a:xfrm>
            <a:off x="1309846" y="2796438"/>
            <a:ext cx="2274341" cy="36933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</a:rPr>
              <a:t>Anyname@proton.me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419725-6FB3-488F-A664-020525D5156A}"/>
              </a:ext>
            </a:extLst>
          </p:cNvPr>
          <p:cNvSpPr txBox="1"/>
          <p:nvPr/>
        </p:nvSpPr>
        <p:spPr>
          <a:xfrm>
            <a:off x="1309846" y="388201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****************</a:t>
            </a:r>
          </a:p>
        </p:txBody>
      </p:sp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AD3140E4-5E4A-CE40-9E07-CBE45149BC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46766" y="40490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4722</TotalTime>
  <Words>149</Words>
  <Application>Microsoft Office PowerPoint</Application>
  <PresentationFormat>Widescreen</PresentationFormat>
  <Paragraphs>20</Paragraphs>
  <Slides>40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get Proton Pass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Carter</dc:creator>
  <cp:lastModifiedBy>Peter Carter</cp:lastModifiedBy>
  <cp:revision>88</cp:revision>
  <cp:lastPrinted>2026-02-10T15:47:51Z</cp:lastPrinted>
  <dcterms:created xsi:type="dcterms:W3CDTF">2025-12-16T15:24:20Z</dcterms:created>
  <dcterms:modified xsi:type="dcterms:W3CDTF">2026-02-10T15:50:39Z</dcterms:modified>
</cp:coreProperties>
</file>