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21" d="100"/>
          <a:sy n="121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043B-1957-4096-899C-5B20389C33C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1155-FADF-49F0-BF30-083A6070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The Search Committee Word Clouds: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572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One of the first steps in our search process was to ask the members of the parish to help us </a:t>
            </a:r>
            <a:r>
              <a:rPr lang="en-US" sz="1800" dirty="0" smtClean="0"/>
              <a:t>understand their </a:t>
            </a:r>
            <a:r>
              <a:rPr lang="en-US" sz="1800" dirty="0"/>
              <a:t>thoughts about our faith community and its path forward. In small group discussions we asked </a:t>
            </a:r>
            <a:r>
              <a:rPr lang="en-US" sz="1800" dirty="0" smtClean="0"/>
              <a:t>for one </a:t>
            </a:r>
            <a:r>
              <a:rPr lang="en-US" sz="1800" dirty="0"/>
              <a:t>word answers to the following </a:t>
            </a:r>
            <a:r>
              <a:rPr lang="en-US" sz="1800" dirty="0" smtClean="0"/>
              <a:t>questions:</a:t>
            </a:r>
          </a:p>
          <a:p>
            <a:pPr marL="0" indent="0">
              <a:buNone/>
            </a:pPr>
            <a:endParaRPr lang="en-US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Who </a:t>
            </a:r>
            <a:r>
              <a:rPr lang="en-US" sz="1800" dirty="0"/>
              <a:t>are </a:t>
            </a:r>
            <a:r>
              <a:rPr lang="en-US" sz="1800" dirty="0" smtClean="0"/>
              <a:t>we?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What </a:t>
            </a:r>
            <a:r>
              <a:rPr lang="en-US" sz="1800" dirty="0"/>
              <a:t>do we do </a:t>
            </a:r>
            <a:r>
              <a:rPr lang="en-US" sz="1800" dirty="0" smtClean="0"/>
              <a:t>well?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What </a:t>
            </a:r>
            <a:r>
              <a:rPr lang="en-US" sz="1800" dirty="0"/>
              <a:t>would be our most important accomplishment in next 3-5 </a:t>
            </a:r>
            <a:r>
              <a:rPr lang="en-US" sz="1800" dirty="0" smtClean="0"/>
              <a:t>years?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What’s </a:t>
            </a:r>
            <a:r>
              <a:rPr lang="en-US" sz="1800" dirty="0"/>
              <a:t>holding us back from achieving </a:t>
            </a:r>
            <a:r>
              <a:rPr lang="en-US" sz="1800" dirty="0" smtClean="0"/>
              <a:t>that?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/>
              <a:t>What </a:t>
            </a:r>
            <a:r>
              <a:rPr lang="en-US" sz="1800" dirty="0"/>
              <a:t>Skills </a:t>
            </a:r>
            <a:r>
              <a:rPr lang="en-US" sz="1800" dirty="0" smtClean="0"/>
              <a:t>&amp; Talents </a:t>
            </a:r>
            <a:r>
              <a:rPr lang="en-US" sz="1800" dirty="0"/>
              <a:t>should our new priest have</a:t>
            </a:r>
            <a:r>
              <a:rPr lang="en-US" sz="1400" dirty="0" smtClean="0"/>
              <a:t>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Word Clouds were discussed with the membership at the annual meeting and made into </a:t>
            </a:r>
            <a:r>
              <a:rPr lang="en-US" sz="1800" dirty="0" smtClean="0"/>
              <a:t>posters that </a:t>
            </a:r>
            <a:r>
              <a:rPr lang="en-US" sz="1800" dirty="0"/>
              <a:t>are in the Fellowship Hall.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8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7" y="1300491"/>
            <a:ext cx="6959454" cy="400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086" y="838826"/>
            <a:ext cx="181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Who we are: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839" y="315606"/>
            <a:ext cx="79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Information gathered in the Small Group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8" y="1350894"/>
            <a:ext cx="7563173" cy="3736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553" y="827674"/>
            <a:ext cx="242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What we do well: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940" y="304454"/>
            <a:ext cx="79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Information gathered in the Small Group Discussions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1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8162" y="847786"/>
            <a:ext cx="631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Most important accomplishment next 3-5 years: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1" y="1414137"/>
            <a:ext cx="7576408" cy="3884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680" y="219880"/>
            <a:ext cx="79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Information gathered in the Small Group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356" y="824581"/>
            <a:ext cx="321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What’s holding us back: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" y="1443145"/>
            <a:ext cx="7637833" cy="3943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681" y="301361"/>
            <a:ext cx="79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Information gathered in the Small Group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873" y="684241"/>
            <a:ext cx="4186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Skills and Talents of new Priest: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2" y="1299271"/>
            <a:ext cx="7597180" cy="4078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58" y="172328"/>
            <a:ext cx="79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Information gathered in the Small Group Discussions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F58947-FF22-8402-9010-E6D76D70374C}"/>
              </a:ext>
            </a:extLst>
          </p:cNvPr>
          <p:cNvSpPr/>
          <p:nvPr/>
        </p:nvSpPr>
        <p:spPr>
          <a:xfrm>
            <a:off x="0" y="5684486"/>
            <a:ext cx="9144000" cy="6517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St. Stephen’s Episcopal Church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A circular logo with a cross in the center&#10;&#10;Description automatically generated">
            <a:extLst>
              <a:ext uri="{FF2B5EF4-FFF2-40B4-BE49-F238E27FC236}">
                <a16:creationId xmlns="" xmlns:a16="http://schemas.microsoft.com/office/drawing/2014/main" id="{323B77FF-FEB6-4724-D883-F92486FB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98" y="5579800"/>
            <a:ext cx="861126" cy="8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215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Search Committee Word Clouds: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SIM-2</dc:creator>
  <cp:lastModifiedBy>John</cp:lastModifiedBy>
  <cp:revision>13</cp:revision>
  <cp:lastPrinted>2025-02-10T16:44:51Z</cp:lastPrinted>
  <dcterms:created xsi:type="dcterms:W3CDTF">2025-01-17T15:20:09Z</dcterms:created>
  <dcterms:modified xsi:type="dcterms:W3CDTF">2025-03-27T19:00:53Z</dcterms:modified>
</cp:coreProperties>
</file>