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4"/>
  </p:sldMasterIdLst>
  <p:notesMasterIdLst>
    <p:notesMasterId r:id="rId13"/>
  </p:notesMasterIdLst>
  <p:sldIdLst>
    <p:sldId id="256" r:id="rId5"/>
    <p:sldId id="260" r:id="rId6"/>
    <p:sldId id="261" r:id="rId7"/>
    <p:sldId id="264" r:id="rId8"/>
    <p:sldId id="257" r:id="rId9"/>
    <p:sldId id="258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AF805-846D-4B7A-900A-8EC44A02D124}" v="132" dt="2024-04-03T16:27:19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wxhurst, Haylie A" userId="e3ba5fa3-3d60-46dc-983f-3d1b04e73756" providerId="ADAL" clId="{6D2AF805-846D-4B7A-900A-8EC44A02D124}"/>
    <pc:docChg chg="undo redo custSel addSld delSld modSld modMainMaster">
      <pc:chgData name="Hawxhurst, Haylie A" userId="e3ba5fa3-3d60-46dc-983f-3d1b04e73756" providerId="ADAL" clId="{6D2AF805-846D-4B7A-900A-8EC44A02D124}" dt="2024-04-03T16:27:43.681" v="2141" actId="21"/>
      <pc:docMkLst>
        <pc:docMk/>
      </pc:docMkLst>
      <pc:sldChg chg="addSp delSp modSp mod modTransition setBg">
        <pc:chgData name="Hawxhurst, Haylie A" userId="e3ba5fa3-3d60-46dc-983f-3d1b04e73756" providerId="ADAL" clId="{6D2AF805-846D-4B7A-900A-8EC44A02D124}" dt="2024-04-02T20:32:35.670" v="2096" actId="26606"/>
        <pc:sldMkLst>
          <pc:docMk/>
          <pc:sldMk cId="4071593938" sldId="256"/>
        </pc:sldMkLst>
        <pc:spChg chg="mod">
          <ac:chgData name="Hawxhurst, Haylie A" userId="e3ba5fa3-3d60-46dc-983f-3d1b04e73756" providerId="ADAL" clId="{6D2AF805-846D-4B7A-900A-8EC44A02D124}" dt="2024-04-02T20:32:35.670" v="2096" actId="26606"/>
          <ac:spMkLst>
            <pc:docMk/>
            <pc:sldMk cId="4071593938" sldId="256"/>
            <ac:spMk id="2" creationId="{8AB833AD-AB4E-6082-9161-8D055823DDA6}"/>
          </ac:spMkLst>
        </pc:spChg>
        <pc:spChg chg="mod">
          <ac:chgData name="Hawxhurst, Haylie A" userId="e3ba5fa3-3d60-46dc-983f-3d1b04e73756" providerId="ADAL" clId="{6D2AF805-846D-4B7A-900A-8EC44A02D124}" dt="2024-04-02T20:32:35.670" v="2096" actId="26606"/>
          <ac:spMkLst>
            <pc:docMk/>
            <pc:sldMk cId="4071593938" sldId="256"/>
            <ac:spMk id="3" creationId="{D5D6528E-E7DF-65BC-06EB-2942B6C76C06}"/>
          </ac:spMkLst>
        </pc:spChg>
        <pc:spChg chg="add del">
          <ac:chgData name="Hawxhurst, Haylie A" userId="e3ba5fa3-3d60-46dc-983f-3d1b04e73756" providerId="ADAL" clId="{6D2AF805-846D-4B7A-900A-8EC44A02D124}" dt="2024-04-02T20:32:08.662" v="2089" actId="26606"/>
          <ac:spMkLst>
            <pc:docMk/>
            <pc:sldMk cId="4071593938" sldId="256"/>
            <ac:spMk id="10" creationId="{B61BF403-C858-4A9F-81D1-22D551BE0DE8}"/>
          </ac:spMkLst>
        </pc:spChg>
        <pc:spChg chg="add del">
          <ac:chgData name="Hawxhurst, Haylie A" userId="e3ba5fa3-3d60-46dc-983f-3d1b04e73756" providerId="ADAL" clId="{6D2AF805-846D-4B7A-900A-8EC44A02D124}" dt="2024-04-02T20:32:17.289" v="2091" actId="26606"/>
          <ac:spMkLst>
            <pc:docMk/>
            <pc:sldMk cId="4071593938" sldId="256"/>
            <ac:spMk id="15" creationId="{8677094E-F0FE-4EC2-9511-5A411A2E1154}"/>
          </ac:spMkLst>
        </pc:spChg>
        <pc:spChg chg="add del">
          <ac:chgData name="Hawxhurst, Haylie A" userId="e3ba5fa3-3d60-46dc-983f-3d1b04e73756" providerId="ADAL" clId="{6D2AF805-846D-4B7A-900A-8EC44A02D124}" dt="2024-04-02T20:32:17.289" v="2091" actId="26606"/>
          <ac:spMkLst>
            <pc:docMk/>
            <pc:sldMk cId="4071593938" sldId="256"/>
            <ac:spMk id="16" creationId="{5C091E65-5627-4CC0-82AA-74A3C89D7CF7}"/>
          </ac:spMkLst>
        </pc:spChg>
        <pc:spChg chg="add del">
          <ac:chgData name="Hawxhurst, Haylie A" userId="e3ba5fa3-3d60-46dc-983f-3d1b04e73756" providerId="ADAL" clId="{6D2AF805-846D-4B7A-900A-8EC44A02D124}" dt="2024-04-02T20:32:17.289" v="2091" actId="26606"/>
          <ac:spMkLst>
            <pc:docMk/>
            <pc:sldMk cId="4071593938" sldId="256"/>
            <ac:spMk id="17" creationId="{E0E1ADA3-256B-436F-BB84-15BF272B4BC8}"/>
          </ac:spMkLst>
        </pc:spChg>
        <pc:spChg chg="add del">
          <ac:chgData name="Hawxhurst, Haylie A" userId="e3ba5fa3-3d60-46dc-983f-3d1b04e73756" providerId="ADAL" clId="{6D2AF805-846D-4B7A-900A-8EC44A02D124}" dt="2024-04-02T20:32:24.342" v="2093" actId="26606"/>
          <ac:spMkLst>
            <pc:docMk/>
            <pc:sldMk cId="4071593938" sldId="256"/>
            <ac:spMk id="19" creationId="{5E8412B9-4498-4BDF-AA20-B5934412F463}"/>
          </ac:spMkLst>
        </pc:spChg>
        <pc:spChg chg="add del">
          <ac:chgData name="Hawxhurst, Haylie A" userId="e3ba5fa3-3d60-46dc-983f-3d1b04e73756" providerId="ADAL" clId="{6D2AF805-846D-4B7A-900A-8EC44A02D124}" dt="2024-04-02T20:32:35.655" v="2095" actId="26606"/>
          <ac:spMkLst>
            <pc:docMk/>
            <pc:sldMk cId="4071593938" sldId="256"/>
            <ac:spMk id="22" creationId="{6C26C0AB-632B-4701-A5A6-052B75B7F659}"/>
          </ac:spMkLst>
        </pc:spChg>
        <pc:spChg chg="add del">
          <ac:chgData name="Hawxhurst, Haylie A" userId="e3ba5fa3-3d60-46dc-983f-3d1b04e73756" providerId="ADAL" clId="{6D2AF805-846D-4B7A-900A-8EC44A02D124}" dt="2024-04-02T20:32:35.655" v="2095" actId="26606"/>
          <ac:spMkLst>
            <pc:docMk/>
            <pc:sldMk cId="4071593938" sldId="256"/>
            <ac:spMk id="23" creationId="{122A2853-A55A-47F7-902F-6DE7185D8DA6}"/>
          </ac:spMkLst>
        </pc:spChg>
        <pc:spChg chg="add del">
          <ac:chgData name="Hawxhurst, Haylie A" userId="e3ba5fa3-3d60-46dc-983f-3d1b04e73756" providerId="ADAL" clId="{6D2AF805-846D-4B7A-900A-8EC44A02D124}" dt="2024-04-02T20:32:35.655" v="2095" actId="26606"/>
          <ac:spMkLst>
            <pc:docMk/>
            <pc:sldMk cId="4071593938" sldId="256"/>
            <ac:spMk id="25" creationId="{F4F11129-8A77-4850-9BAB-FDA0CF4F3B66}"/>
          </ac:spMkLst>
        </pc:spChg>
        <pc:spChg chg="add">
          <ac:chgData name="Hawxhurst, Haylie A" userId="e3ba5fa3-3d60-46dc-983f-3d1b04e73756" providerId="ADAL" clId="{6D2AF805-846D-4B7A-900A-8EC44A02D124}" dt="2024-04-02T20:32:35.670" v="2096" actId="26606"/>
          <ac:spMkLst>
            <pc:docMk/>
            <pc:sldMk cId="4071593938" sldId="256"/>
            <ac:spMk id="27" creationId="{B61BF403-C858-4A9F-81D1-22D551BE0DE8}"/>
          </ac:spMkLst>
        </pc:spChg>
        <pc:picChg chg="add mod">
          <ac:chgData name="Hawxhurst, Haylie A" userId="e3ba5fa3-3d60-46dc-983f-3d1b04e73756" providerId="ADAL" clId="{6D2AF805-846D-4B7A-900A-8EC44A02D124}" dt="2024-04-02T20:32:35.670" v="2096" actId="26606"/>
          <ac:picMkLst>
            <pc:docMk/>
            <pc:sldMk cId="4071593938" sldId="256"/>
            <ac:picMk id="5" creationId="{E62E3315-1353-C546-852D-336324934886}"/>
          </ac:picMkLst>
        </pc:picChg>
        <pc:cxnChg chg="add del">
          <ac:chgData name="Hawxhurst, Haylie A" userId="e3ba5fa3-3d60-46dc-983f-3d1b04e73756" providerId="ADAL" clId="{6D2AF805-846D-4B7A-900A-8EC44A02D124}" dt="2024-04-02T20:32:08.662" v="2089" actId="26606"/>
          <ac:cxnSpMkLst>
            <pc:docMk/>
            <pc:sldMk cId="4071593938" sldId="256"/>
            <ac:cxnSpMk id="12" creationId="{DD3A5B67-3501-4951-8D6C-C3805F6576CA}"/>
          </ac:cxnSpMkLst>
        </pc:cxnChg>
        <pc:cxnChg chg="add del">
          <ac:chgData name="Hawxhurst, Haylie A" userId="e3ba5fa3-3d60-46dc-983f-3d1b04e73756" providerId="ADAL" clId="{6D2AF805-846D-4B7A-900A-8EC44A02D124}" dt="2024-04-02T20:32:17.289" v="2091" actId="26606"/>
          <ac:cxnSpMkLst>
            <pc:docMk/>
            <pc:sldMk cId="4071593938" sldId="256"/>
            <ac:cxnSpMk id="14" creationId="{7DDC7D3D-A4F6-4638-B02B-2DBB6C11F5D3}"/>
          </ac:cxnSpMkLst>
        </pc:cxnChg>
        <pc:cxnChg chg="add del">
          <ac:chgData name="Hawxhurst, Haylie A" userId="e3ba5fa3-3d60-46dc-983f-3d1b04e73756" providerId="ADAL" clId="{6D2AF805-846D-4B7A-900A-8EC44A02D124}" dt="2024-04-02T20:32:24.342" v="2093" actId="26606"/>
          <ac:cxnSpMkLst>
            <pc:docMk/>
            <pc:sldMk cId="4071593938" sldId="256"/>
            <ac:cxnSpMk id="20" creationId="{EF8010B4-3D5B-43B9-B1FD-B3712BB8FD6D}"/>
          </ac:cxnSpMkLst>
        </pc:cxnChg>
        <pc:cxnChg chg="add del">
          <ac:chgData name="Hawxhurst, Haylie A" userId="e3ba5fa3-3d60-46dc-983f-3d1b04e73756" providerId="ADAL" clId="{6D2AF805-846D-4B7A-900A-8EC44A02D124}" dt="2024-04-02T20:32:35.655" v="2095" actId="26606"/>
          <ac:cxnSpMkLst>
            <pc:docMk/>
            <pc:sldMk cId="4071593938" sldId="256"/>
            <ac:cxnSpMk id="24" creationId="{4A0A3D00-134B-401B-BED1-39F1B734C951}"/>
          </ac:cxnSpMkLst>
        </pc:cxnChg>
        <pc:cxnChg chg="add">
          <ac:chgData name="Hawxhurst, Haylie A" userId="e3ba5fa3-3d60-46dc-983f-3d1b04e73756" providerId="ADAL" clId="{6D2AF805-846D-4B7A-900A-8EC44A02D124}" dt="2024-04-02T20:32:35.670" v="2096" actId="26606"/>
          <ac:cxnSpMkLst>
            <pc:docMk/>
            <pc:sldMk cId="4071593938" sldId="256"/>
            <ac:cxnSpMk id="28" creationId="{DD3A5B67-3501-4951-8D6C-C3805F6576CA}"/>
          </ac:cxnSpMkLst>
        </pc:cxnChg>
      </pc:sldChg>
      <pc:sldChg chg="addSp delSp modSp mod modTransition setBg">
        <pc:chgData name="Hawxhurst, Haylie A" userId="e3ba5fa3-3d60-46dc-983f-3d1b04e73756" providerId="ADAL" clId="{6D2AF805-846D-4B7A-900A-8EC44A02D124}" dt="2024-04-03T16:18:20.714" v="2125" actId="21"/>
        <pc:sldMkLst>
          <pc:docMk/>
          <pc:sldMk cId="2171733037" sldId="257"/>
        </pc:sldMkLst>
        <pc:spChg chg="mod">
          <ac:chgData name="Hawxhurst, Haylie A" userId="e3ba5fa3-3d60-46dc-983f-3d1b04e73756" providerId="ADAL" clId="{6D2AF805-846D-4B7A-900A-8EC44A02D124}" dt="2024-04-02T19:58:53.902" v="1811" actId="255"/>
          <ac:spMkLst>
            <pc:docMk/>
            <pc:sldMk cId="2171733037" sldId="257"/>
            <ac:spMk id="2" creationId="{A0FFAB97-BB2E-7E3B-E528-569005D8A611}"/>
          </ac:spMkLst>
        </pc:spChg>
        <pc:spChg chg="del">
          <ac:chgData name="Hawxhurst, Haylie A" userId="e3ba5fa3-3d60-46dc-983f-3d1b04e73756" providerId="ADAL" clId="{6D2AF805-846D-4B7A-900A-8EC44A02D124}" dt="2024-04-02T16:43:00.592" v="1115" actId="931"/>
          <ac:spMkLst>
            <pc:docMk/>
            <pc:sldMk cId="2171733037" sldId="257"/>
            <ac:spMk id="3" creationId="{2A432D84-4ADE-2740-6170-8E12D73D0F38}"/>
          </ac:spMkLst>
        </pc:spChg>
        <pc:spChg chg="mod">
          <ac:chgData name="Hawxhurst, Haylie A" userId="e3ba5fa3-3d60-46dc-983f-3d1b04e73756" providerId="ADAL" clId="{6D2AF805-846D-4B7A-900A-8EC44A02D124}" dt="2024-04-02T16:43:09.979" v="1118" actId="26606"/>
          <ac:spMkLst>
            <pc:docMk/>
            <pc:sldMk cId="2171733037" sldId="257"/>
            <ac:spMk id="5" creationId="{6061A272-B16D-2560-963C-6435C45F7C65}"/>
          </ac:spMkLst>
        </pc:spChg>
        <pc:spChg chg="mod">
          <ac:chgData name="Hawxhurst, Haylie A" userId="e3ba5fa3-3d60-46dc-983f-3d1b04e73756" providerId="ADAL" clId="{6D2AF805-846D-4B7A-900A-8EC44A02D124}" dt="2024-04-02T16:43:09.979" v="1118" actId="26606"/>
          <ac:spMkLst>
            <pc:docMk/>
            <pc:sldMk cId="2171733037" sldId="257"/>
            <ac:spMk id="6" creationId="{AA12396D-EAF1-C558-20BE-6AD2690AEB85}"/>
          </ac:spMkLst>
        </pc:spChg>
        <pc:spChg chg="add mod">
          <ac:chgData name="Hawxhurst, Haylie A" userId="e3ba5fa3-3d60-46dc-983f-3d1b04e73756" providerId="ADAL" clId="{6D2AF805-846D-4B7A-900A-8EC44A02D124}" dt="2024-04-02T19:59:07.089" v="1812" actId="255"/>
          <ac:spMkLst>
            <pc:docMk/>
            <pc:sldMk cId="2171733037" sldId="257"/>
            <ac:spMk id="12" creationId="{D1762C2E-706C-6034-BA71-1825EAD5DB68}"/>
          </ac:spMkLst>
        </pc:spChg>
        <pc:picChg chg="add mod">
          <ac:chgData name="Hawxhurst, Haylie A" userId="e3ba5fa3-3d60-46dc-983f-3d1b04e73756" providerId="ADAL" clId="{6D2AF805-846D-4B7A-900A-8EC44A02D124}" dt="2024-04-02T16:43:12.603" v="1120" actId="962"/>
          <ac:picMkLst>
            <pc:docMk/>
            <pc:sldMk cId="2171733037" sldId="257"/>
            <ac:picMk id="8" creationId="{33D9ECDA-3B67-B56E-6CB4-38BFE33072D7}"/>
          </ac:picMkLst>
        </pc:picChg>
        <pc:picChg chg="add del mod">
          <ac:chgData name="Hawxhurst, Haylie A" userId="e3ba5fa3-3d60-46dc-983f-3d1b04e73756" providerId="ADAL" clId="{6D2AF805-846D-4B7A-900A-8EC44A02D124}" dt="2024-04-03T16:18:20.714" v="2125" actId="21"/>
          <ac:picMkLst>
            <pc:docMk/>
            <pc:sldMk cId="2171733037" sldId="257"/>
            <ac:picMk id="11" creationId="{34CD0790-C941-9D6B-DB1C-551F4D5D0DBC}"/>
          </ac:picMkLst>
        </pc:picChg>
      </pc:sldChg>
      <pc:sldChg chg="addSp delSp modSp mod modTransition setBg">
        <pc:chgData name="Hawxhurst, Haylie A" userId="e3ba5fa3-3d60-46dc-983f-3d1b04e73756" providerId="ADAL" clId="{6D2AF805-846D-4B7A-900A-8EC44A02D124}" dt="2024-04-03T16:21:01.204" v="2131" actId="21"/>
        <pc:sldMkLst>
          <pc:docMk/>
          <pc:sldMk cId="3610843542" sldId="258"/>
        </pc:sldMkLst>
        <pc:spChg chg="mod">
          <ac:chgData name="Hawxhurst, Haylie A" userId="e3ba5fa3-3d60-46dc-983f-3d1b04e73756" providerId="ADAL" clId="{6D2AF805-846D-4B7A-900A-8EC44A02D124}" dt="2024-04-02T19:59:16.998" v="1813" actId="255"/>
          <ac:spMkLst>
            <pc:docMk/>
            <pc:sldMk cId="3610843542" sldId="258"/>
            <ac:spMk id="2" creationId="{7DD35CB3-741C-4835-0EDD-38F786B0A0BE}"/>
          </ac:spMkLst>
        </pc:spChg>
        <pc:spChg chg="mod">
          <ac:chgData name="Hawxhurst, Haylie A" userId="e3ba5fa3-3d60-46dc-983f-3d1b04e73756" providerId="ADAL" clId="{6D2AF805-846D-4B7A-900A-8EC44A02D124}" dt="2024-04-02T19:59:29.139" v="1814" actId="255"/>
          <ac:spMkLst>
            <pc:docMk/>
            <pc:sldMk cId="3610843542" sldId="258"/>
            <ac:spMk id="3" creationId="{4838E6A9-2DA8-E620-9C43-5AD6C2F4BD88}"/>
          </ac:spMkLst>
        </pc:spChg>
        <pc:spChg chg="mod">
          <ac:chgData name="Hawxhurst, Haylie A" userId="e3ba5fa3-3d60-46dc-983f-3d1b04e73756" providerId="ADAL" clId="{6D2AF805-846D-4B7A-900A-8EC44A02D124}" dt="2024-04-02T17:04:40.881" v="1481" actId="26606"/>
          <ac:spMkLst>
            <pc:docMk/>
            <pc:sldMk cId="3610843542" sldId="258"/>
            <ac:spMk id="5" creationId="{CDA1D168-89EC-5EC6-82AA-A165CF9D01BD}"/>
          </ac:spMkLst>
        </pc:spChg>
        <pc:spChg chg="mod">
          <ac:chgData name="Hawxhurst, Haylie A" userId="e3ba5fa3-3d60-46dc-983f-3d1b04e73756" providerId="ADAL" clId="{6D2AF805-846D-4B7A-900A-8EC44A02D124}" dt="2024-04-02T17:04:40.881" v="1481" actId="26606"/>
          <ac:spMkLst>
            <pc:docMk/>
            <pc:sldMk cId="3610843542" sldId="258"/>
            <ac:spMk id="6" creationId="{DA28E686-6D9D-BF72-7E94-959F99C837CE}"/>
          </ac:spMkLst>
        </pc:spChg>
        <pc:picChg chg="add mod ord">
          <ac:chgData name="Hawxhurst, Haylie A" userId="e3ba5fa3-3d60-46dc-983f-3d1b04e73756" providerId="ADAL" clId="{6D2AF805-846D-4B7A-900A-8EC44A02D124}" dt="2024-04-02T17:04:40.881" v="1481" actId="26606"/>
          <ac:picMkLst>
            <pc:docMk/>
            <pc:sldMk cId="3610843542" sldId="258"/>
            <ac:picMk id="8" creationId="{5BAB5D58-D1D3-042F-9870-95912C823CB1}"/>
          </ac:picMkLst>
        </pc:picChg>
        <pc:picChg chg="add del mod">
          <ac:chgData name="Hawxhurst, Haylie A" userId="e3ba5fa3-3d60-46dc-983f-3d1b04e73756" providerId="ADAL" clId="{6D2AF805-846D-4B7A-900A-8EC44A02D124}" dt="2024-04-03T16:21:01.204" v="2131" actId="21"/>
          <ac:picMkLst>
            <pc:docMk/>
            <pc:sldMk cId="3610843542" sldId="258"/>
            <ac:picMk id="11" creationId="{F80D636D-619F-EEEB-0C18-7EC1278A717A}"/>
          </ac:picMkLst>
        </pc:picChg>
      </pc:sldChg>
      <pc:sldChg chg="addSp delSp modSp mod modTransition setBg">
        <pc:chgData name="Hawxhurst, Haylie A" userId="e3ba5fa3-3d60-46dc-983f-3d1b04e73756" providerId="ADAL" clId="{6D2AF805-846D-4B7A-900A-8EC44A02D124}" dt="2024-04-03T16:22:41.149" v="2136" actId="931"/>
        <pc:sldMkLst>
          <pc:docMk/>
          <pc:sldMk cId="7722778" sldId="259"/>
        </pc:sldMkLst>
        <pc:spChg chg="mod">
          <ac:chgData name="Hawxhurst, Haylie A" userId="e3ba5fa3-3d60-46dc-983f-3d1b04e73756" providerId="ADAL" clId="{6D2AF805-846D-4B7A-900A-8EC44A02D124}" dt="2024-04-02T19:59:38.379" v="1815" actId="255"/>
          <ac:spMkLst>
            <pc:docMk/>
            <pc:sldMk cId="7722778" sldId="259"/>
            <ac:spMk id="2" creationId="{4E7F17F3-1391-9B8B-1CCA-B7FEE91FA749}"/>
          </ac:spMkLst>
        </pc:spChg>
        <pc:spChg chg="del">
          <ac:chgData name="Hawxhurst, Haylie A" userId="e3ba5fa3-3d60-46dc-983f-3d1b04e73756" providerId="ADAL" clId="{6D2AF805-846D-4B7A-900A-8EC44A02D124}" dt="2024-04-02T19:38:13.264" v="1487" actId="931"/>
          <ac:spMkLst>
            <pc:docMk/>
            <pc:sldMk cId="7722778" sldId="259"/>
            <ac:spMk id="3" creationId="{88A66765-CA74-7312-A9FC-D325360A303D}"/>
          </ac:spMkLst>
        </pc:spChg>
        <pc:spChg chg="mod ord">
          <ac:chgData name="Hawxhurst, Haylie A" userId="e3ba5fa3-3d60-46dc-983f-3d1b04e73756" providerId="ADAL" clId="{6D2AF805-846D-4B7A-900A-8EC44A02D124}" dt="2024-04-02T19:50:09.465" v="1733" actId="26606"/>
          <ac:spMkLst>
            <pc:docMk/>
            <pc:sldMk cId="7722778" sldId="259"/>
            <ac:spMk id="5" creationId="{28B0EEE9-A009-A4B7-3D38-1E5AF3CDCAC3}"/>
          </ac:spMkLst>
        </pc:spChg>
        <pc:spChg chg="mod ord">
          <ac:chgData name="Hawxhurst, Haylie A" userId="e3ba5fa3-3d60-46dc-983f-3d1b04e73756" providerId="ADAL" clId="{6D2AF805-846D-4B7A-900A-8EC44A02D124}" dt="2024-04-02T19:50:09.465" v="1733" actId="26606"/>
          <ac:spMkLst>
            <pc:docMk/>
            <pc:sldMk cId="7722778" sldId="259"/>
            <ac:spMk id="6" creationId="{6FB8F1D6-5139-B2E9-ADED-F905B7A3B215}"/>
          </ac:spMkLst>
        </pc:spChg>
        <pc:spChg chg="add del mod">
          <ac:chgData name="Hawxhurst, Haylie A" userId="e3ba5fa3-3d60-46dc-983f-3d1b04e73756" providerId="ADAL" clId="{6D2AF805-846D-4B7A-900A-8EC44A02D124}" dt="2024-04-02T19:59:46.517" v="1816" actId="255"/>
          <ac:spMkLst>
            <pc:docMk/>
            <pc:sldMk cId="7722778" sldId="259"/>
            <ac:spMk id="10" creationId="{CD38E8C4-20EA-6280-BD3A-94E967910B07}"/>
          </ac:spMkLst>
        </pc:spChg>
        <pc:picChg chg="add del mod">
          <ac:chgData name="Hawxhurst, Haylie A" userId="e3ba5fa3-3d60-46dc-983f-3d1b04e73756" providerId="ADAL" clId="{6D2AF805-846D-4B7A-900A-8EC44A02D124}" dt="2024-04-02T19:38:25.265" v="1490" actId="21"/>
          <ac:picMkLst>
            <pc:docMk/>
            <pc:sldMk cId="7722778" sldId="259"/>
            <ac:picMk id="8" creationId="{E30E8916-7121-F904-3747-994EA5D8D3EC}"/>
          </ac:picMkLst>
        </pc:picChg>
        <pc:picChg chg="add mod">
          <ac:chgData name="Hawxhurst, Haylie A" userId="e3ba5fa3-3d60-46dc-983f-3d1b04e73756" providerId="ADAL" clId="{6D2AF805-846D-4B7A-900A-8EC44A02D124}" dt="2024-04-02T19:40:10.081" v="1499" actId="931"/>
          <ac:picMkLst>
            <pc:docMk/>
            <pc:sldMk cId="7722778" sldId="259"/>
            <ac:picMk id="12" creationId="{1F122546-4724-4E03-032A-B7002B112EAB}"/>
          </ac:picMkLst>
        </pc:picChg>
        <pc:picChg chg="add del mod">
          <ac:chgData name="Hawxhurst, Haylie A" userId="e3ba5fa3-3d60-46dc-983f-3d1b04e73756" providerId="ADAL" clId="{6D2AF805-846D-4B7A-900A-8EC44A02D124}" dt="2024-04-02T19:45:23.722" v="1715" actId="21"/>
          <ac:picMkLst>
            <pc:docMk/>
            <pc:sldMk cId="7722778" sldId="259"/>
            <ac:picMk id="14" creationId="{FE3EAFCA-5149-3F6A-2880-C72D31B53E5F}"/>
          </ac:picMkLst>
        </pc:picChg>
        <pc:picChg chg="add del mod">
          <ac:chgData name="Hawxhurst, Haylie A" userId="e3ba5fa3-3d60-46dc-983f-3d1b04e73756" providerId="ADAL" clId="{6D2AF805-846D-4B7A-900A-8EC44A02D124}" dt="2024-04-02T19:46:46.261" v="1720" actId="21"/>
          <ac:picMkLst>
            <pc:docMk/>
            <pc:sldMk cId="7722778" sldId="259"/>
            <ac:picMk id="16" creationId="{66BC6CFE-1CDB-6115-E504-BAAF75236C9F}"/>
          </ac:picMkLst>
        </pc:picChg>
        <pc:picChg chg="add del mod">
          <ac:chgData name="Hawxhurst, Haylie A" userId="e3ba5fa3-3d60-46dc-983f-3d1b04e73756" providerId="ADAL" clId="{6D2AF805-846D-4B7A-900A-8EC44A02D124}" dt="2024-04-02T19:47:52.395" v="1724" actId="21"/>
          <ac:picMkLst>
            <pc:docMk/>
            <pc:sldMk cId="7722778" sldId="259"/>
            <ac:picMk id="18" creationId="{3AB7E2F8-E25F-D614-5A5E-72CB70267855}"/>
          </ac:picMkLst>
        </pc:picChg>
        <pc:picChg chg="add del mod">
          <ac:chgData name="Hawxhurst, Haylie A" userId="e3ba5fa3-3d60-46dc-983f-3d1b04e73756" providerId="ADAL" clId="{6D2AF805-846D-4B7A-900A-8EC44A02D124}" dt="2024-04-02T19:49:04.747" v="1728" actId="21"/>
          <ac:picMkLst>
            <pc:docMk/>
            <pc:sldMk cId="7722778" sldId="259"/>
            <ac:picMk id="20" creationId="{D3AC8F50-95E3-EFBC-F1FA-4550ACDB3552}"/>
          </ac:picMkLst>
        </pc:picChg>
        <pc:picChg chg="add del mod ord">
          <ac:chgData name="Hawxhurst, Haylie A" userId="e3ba5fa3-3d60-46dc-983f-3d1b04e73756" providerId="ADAL" clId="{6D2AF805-846D-4B7A-900A-8EC44A02D124}" dt="2024-04-02T19:50:27.164" v="1735" actId="21"/>
          <ac:picMkLst>
            <pc:docMk/>
            <pc:sldMk cId="7722778" sldId="259"/>
            <ac:picMk id="22" creationId="{77561A85-4F16-86D6-B88B-F98D53130390}"/>
          </ac:picMkLst>
        </pc:picChg>
        <pc:picChg chg="add del mod">
          <ac:chgData name="Hawxhurst, Haylie A" userId="e3ba5fa3-3d60-46dc-983f-3d1b04e73756" providerId="ADAL" clId="{6D2AF805-846D-4B7A-900A-8EC44A02D124}" dt="2024-04-02T19:51:05.975" v="1739" actId="21"/>
          <ac:picMkLst>
            <pc:docMk/>
            <pc:sldMk cId="7722778" sldId="259"/>
            <ac:picMk id="24" creationId="{0B37A7B6-5290-B252-E2FE-B81B62235E5B}"/>
          </ac:picMkLst>
        </pc:picChg>
        <pc:picChg chg="add del mod">
          <ac:chgData name="Hawxhurst, Haylie A" userId="e3ba5fa3-3d60-46dc-983f-3d1b04e73756" providerId="ADAL" clId="{6D2AF805-846D-4B7A-900A-8EC44A02D124}" dt="2024-04-02T19:51:44.986" v="1743" actId="21"/>
          <ac:picMkLst>
            <pc:docMk/>
            <pc:sldMk cId="7722778" sldId="259"/>
            <ac:picMk id="26" creationId="{75792D26-8B72-8DC9-3269-B759420123C5}"/>
          </ac:picMkLst>
        </pc:picChg>
        <pc:picChg chg="add del mod ord">
          <ac:chgData name="Hawxhurst, Haylie A" userId="e3ba5fa3-3d60-46dc-983f-3d1b04e73756" providerId="ADAL" clId="{6D2AF805-846D-4B7A-900A-8EC44A02D124}" dt="2024-04-02T19:52:25.033" v="1748" actId="21"/>
          <ac:picMkLst>
            <pc:docMk/>
            <pc:sldMk cId="7722778" sldId="259"/>
            <ac:picMk id="28" creationId="{B91D0368-D8CF-BCEE-6BD8-5A75E8237A36}"/>
          </ac:picMkLst>
        </pc:picChg>
        <pc:picChg chg="add mod ord">
          <ac:chgData name="Hawxhurst, Haylie A" userId="e3ba5fa3-3d60-46dc-983f-3d1b04e73756" providerId="ADAL" clId="{6D2AF805-846D-4B7A-900A-8EC44A02D124}" dt="2024-04-02T19:52:56.225" v="1752" actId="26606"/>
          <ac:picMkLst>
            <pc:docMk/>
            <pc:sldMk cId="7722778" sldId="259"/>
            <ac:picMk id="30" creationId="{90552CF7-FD95-8143-2B77-4F4CC2028332}"/>
          </ac:picMkLst>
        </pc:picChg>
        <pc:picChg chg="add mod">
          <ac:chgData name="Hawxhurst, Haylie A" userId="e3ba5fa3-3d60-46dc-983f-3d1b04e73756" providerId="ADAL" clId="{6D2AF805-846D-4B7A-900A-8EC44A02D124}" dt="2024-04-03T16:22:41.149" v="2136" actId="931"/>
          <ac:picMkLst>
            <pc:docMk/>
            <pc:sldMk cId="7722778" sldId="259"/>
            <ac:picMk id="33" creationId="{4514402D-F7E4-DBC5-D0A5-21D1709B4D33}"/>
          </ac:picMkLst>
        </pc:picChg>
      </pc:sldChg>
      <pc:sldChg chg="addSp delSp modSp mod modTransition setBg">
        <pc:chgData name="Hawxhurst, Haylie A" userId="e3ba5fa3-3d60-46dc-983f-3d1b04e73756" providerId="ADAL" clId="{6D2AF805-846D-4B7A-900A-8EC44A02D124}" dt="2024-04-02T20:37:02.404" v="2098" actId="255"/>
        <pc:sldMkLst>
          <pc:docMk/>
          <pc:sldMk cId="2004133789" sldId="260"/>
        </pc:sldMkLst>
        <pc:spChg chg="mod">
          <ac:chgData name="Hawxhurst, Haylie A" userId="e3ba5fa3-3d60-46dc-983f-3d1b04e73756" providerId="ADAL" clId="{6D2AF805-846D-4B7A-900A-8EC44A02D124}" dt="2024-04-02T20:37:02.404" v="2098" actId="255"/>
          <ac:spMkLst>
            <pc:docMk/>
            <pc:sldMk cId="2004133789" sldId="260"/>
            <ac:spMk id="2" creationId="{0B955CF6-4D98-BC78-6BE3-C7003107A0B8}"/>
          </ac:spMkLst>
        </pc:spChg>
        <pc:spChg chg="add del mod">
          <ac:chgData name="Hawxhurst, Haylie A" userId="e3ba5fa3-3d60-46dc-983f-3d1b04e73756" providerId="ADAL" clId="{6D2AF805-846D-4B7A-900A-8EC44A02D124}" dt="2024-04-02T15:55:09.213" v="618" actId="20577"/>
          <ac:spMkLst>
            <pc:docMk/>
            <pc:sldMk cId="2004133789" sldId="260"/>
            <ac:spMk id="3" creationId="{DE0E7115-0CA9-E445-52C7-611A264286E7}"/>
          </ac:spMkLst>
        </pc:spChg>
        <pc:spChg chg="mod">
          <ac:chgData name="Hawxhurst, Haylie A" userId="e3ba5fa3-3d60-46dc-983f-3d1b04e73756" providerId="ADAL" clId="{6D2AF805-846D-4B7A-900A-8EC44A02D124}" dt="2024-04-02T15:50:08.828" v="606" actId="26606"/>
          <ac:spMkLst>
            <pc:docMk/>
            <pc:sldMk cId="2004133789" sldId="260"/>
            <ac:spMk id="4" creationId="{28E2C711-F1BE-48B1-57AE-6FF72FC2F570}"/>
          </ac:spMkLst>
        </pc:spChg>
        <pc:spChg chg="mod">
          <ac:chgData name="Hawxhurst, Haylie A" userId="e3ba5fa3-3d60-46dc-983f-3d1b04e73756" providerId="ADAL" clId="{6D2AF805-846D-4B7A-900A-8EC44A02D124}" dt="2024-04-02T15:50:08.828" v="606" actId="26606"/>
          <ac:spMkLst>
            <pc:docMk/>
            <pc:sldMk cId="2004133789" sldId="260"/>
            <ac:spMk id="5" creationId="{D03CB8B4-BA6B-DA59-11B8-F072E1D0B16C}"/>
          </ac:spMkLst>
        </pc:spChg>
        <pc:spChg chg="mod">
          <ac:chgData name="Hawxhurst, Haylie A" userId="e3ba5fa3-3d60-46dc-983f-3d1b04e73756" providerId="ADAL" clId="{6D2AF805-846D-4B7A-900A-8EC44A02D124}" dt="2024-04-02T15:50:08.828" v="606" actId="26606"/>
          <ac:spMkLst>
            <pc:docMk/>
            <pc:sldMk cId="2004133789" sldId="260"/>
            <ac:spMk id="6" creationId="{2EF1229B-BD3C-0EF9-F32D-6E9B1DF3352E}"/>
          </ac:spMkLst>
        </pc:spChg>
        <pc:spChg chg="add mod">
          <ac:chgData name="Hawxhurst, Haylie A" userId="e3ba5fa3-3d60-46dc-983f-3d1b04e73756" providerId="ADAL" clId="{6D2AF805-846D-4B7A-900A-8EC44A02D124}" dt="2024-04-02T15:47:27.393" v="583" actId="931"/>
          <ac:spMkLst>
            <pc:docMk/>
            <pc:sldMk cId="2004133789" sldId="260"/>
            <ac:spMk id="13" creationId="{89426A54-E15A-936A-DD33-364D79FD00B8}"/>
          </ac:spMkLst>
        </pc:spChg>
        <pc:spChg chg="add del">
          <ac:chgData name="Hawxhurst, Haylie A" userId="e3ba5fa3-3d60-46dc-983f-3d1b04e73756" providerId="ADAL" clId="{6D2AF805-846D-4B7A-900A-8EC44A02D124}" dt="2024-04-02T15:47:26.164" v="581" actId="26606"/>
          <ac:spMkLst>
            <pc:docMk/>
            <pc:sldMk cId="2004133789" sldId="260"/>
            <ac:spMk id="18" creationId="{BA2EA6A6-CD0C-4CFD-8EC2-AA44F9870331}"/>
          </ac:spMkLst>
        </pc:spChg>
        <pc:spChg chg="add del">
          <ac:chgData name="Hawxhurst, Haylie A" userId="e3ba5fa3-3d60-46dc-983f-3d1b04e73756" providerId="ADAL" clId="{6D2AF805-846D-4B7A-900A-8EC44A02D124}" dt="2024-04-02T15:48:23.393" v="592" actId="26606"/>
          <ac:spMkLst>
            <pc:docMk/>
            <pc:sldMk cId="2004133789" sldId="260"/>
            <ac:spMk id="20" creationId="{BA2EA6A6-CD0C-4CFD-8EC2-AA44F9870331}"/>
          </ac:spMkLst>
        </pc:spChg>
        <pc:spChg chg="add mod">
          <ac:chgData name="Hawxhurst, Haylie A" userId="e3ba5fa3-3d60-46dc-983f-3d1b04e73756" providerId="ADAL" clId="{6D2AF805-846D-4B7A-900A-8EC44A02D124}" dt="2024-04-02T15:50:08.828" v="606" actId="26606"/>
          <ac:spMkLst>
            <pc:docMk/>
            <pc:sldMk cId="2004133789" sldId="260"/>
            <ac:spMk id="22" creationId="{7520D643-6940-9498-2E0E-3F51612106B1}"/>
          </ac:spMkLst>
        </pc:spChg>
        <pc:spChg chg="add del mod">
          <ac:chgData name="Hawxhurst, Haylie A" userId="e3ba5fa3-3d60-46dc-983f-3d1b04e73756" providerId="ADAL" clId="{6D2AF805-846D-4B7A-900A-8EC44A02D124}" dt="2024-04-02T15:52:19.443" v="611" actId="21"/>
          <ac:spMkLst>
            <pc:docMk/>
            <pc:sldMk cId="2004133789" sldId="260"/>
            <ac:spMk id="25" creationId="{5ED05D3B-5E8F-82B2-D4DD-C0BBB2B5B242}"/>
          </ac:spMkLst>
        </pc:spChg>
        <pc:picChg chg="add mod">
          <ac:chgData name="Hawxhurst, Haylie A" userId="e3ba5fa3-3d60-46dc-983f-3d1b04e73756" providerId="ADAL" clId="{6D2AF805-846D-4B7A-900A-8EC44A02D124}" dt="2024-04-02T15:43:08.874" v="274" actId="931"/>
          <ac:picMkLst>
            <pc:docMk/>
            <pc:sldMk cId="2004133789" sldId="260"/>
            <ac:picMk id="8" creationId="{C5301610-9BAF-4D38-4E49-84E7CA2DE519}"/>
          </ac:picMkLst>
        </pc:picChg>
        <pc:picChg chg="add mod ord">
          <ac:chgData name="Hawxhurst, Haylie A" userId="e3ba5fa3-3d60-46dc-983f-3d1b04e73756" providerId="ADAL" clId="{6D2AF805-846D-4B7A-900A-8EC44A02D124}" dt="2024-04-02T15:46:32.622" v="576" actId="931"/>
          <ac:picMkLst>
            <pc:docMk/>
            <pc:sldMk cId="2004133789" sldId="260"/>
            <ac:picMk id="10" creationId="{FB4258DC-8D05-81CB-2ACD-D7505FFEBC29}"/>
          </ac:picMkLst>
        </pc:picChg>
        <pc:picChg chg="add mod ord">
          <ac:chgData name="Hawxhurst, Haylie A" userId="e3ba5fa3-3d60-46dc-983f-3d1b04e73756" providerId="ADAL" clId="{6D2AF805-846D-4B7A-900A-8EC44A02D124}" dt="2024-04-02T15:47:27.393" v="583" actId="931"/>
          <ac:picMkLst>
            <pc:docMk/>
            <pc:sldMk cId="2004133789" sldId="260"/>
            <ac:picMk id="12" creationId="{7CA91D65-1059-4350-4587-14595012D7E6}"/>
          </ac:picMkLst>
        </pc:picChg>
        <pc:picChg chg="add del mod ord">
          <ac:chgData name="Hawxhurst, Haylie A" userId="e3ba5fa3-3d60-46dc-983f-3d1b04e73756" providerId="ADAL" clId="{6D2AF805-846D-4B7A-900A-8EC44A02D124}" dt="2024-04-02T15:49:09.171" v="597" actId="21"/>
          <ac:picMkLst>
            <pc:docMk/>
            <pc:sldMk cId="2004133789" sldId="260"/>
            <ac:picMk id="15" creationId="{4207138F-F754-71CB-6DC3-B480319073C1}"/>
          </ac:picMkLst>
        </pc:picChg>
        <pc:picChg chg="add del mod">
          <ac:chgData name="Hawxhurst, Haylie A" userId="e3ba5fa3-3d60-46dc-983f-3d1b04e73756" providerId="ADAL" clId="{6D2AF805-846D-4B7A-900A-8EC44A02D124}" dt="2024-04-02T15:49:47.731" v="602" actId="21"/>
          <ac:picMkLst>
            <pc:docMk/>
            <pc:sldMk cId="2004133789" sldId="260"/>
            <ac:picMk id="17" creationId="{32800BF8-ABB3-1CAA-C3DB-9EBBF952A719}"/>
          </ac:picMkLst>
        </pc:picChg>
        <pc:picChg chg="add mod ord">
          <ac:chgData name="Hawxhurst, Haylie A" userId="e3ba5fa3-3d60-46dc-983f-3d1b04e73756" providerId="ADAL" clId="{6D2AF805-846D-4B7A-900A-8EC44A02D124}" dt="2024-04-02T15:50:08.828" v="606" actId="26606"/>
          <ac:picMkLst>
            <pc:docMk/>
            <pc:sldMk cId="2004133789" sldId="260"/>
            <ac:picMk id="21" creationId="{005F3EDD-4DEC-5115-120F-F1ED2DBBA153}"/>
          </ac:picMkLst>
        </pc:picChg>
        <pc:picChg chg="add del mod">
          <ac:chgData name="Hawxhurst, Haylie A" userId="e3ba5fa3-3d60-46dc-983f-3d1b04e73756" providerId="ADAL" clId="{6D2AF805-846D-4B7A-900A-8EC44A02D124}" dt="2024-04-02T15:52:19.443" v="611" actId="21"/>
          <ac:picMkLst>
            <pc:docMk/>
            <pc:sldMk cId="2004133789" sldId="260"/>
            <ac:picMk id="24" creationId="{4B2A4676-62E4-1C23-6AF6-6632B757486E}"/>
          </ac:picMkLst>
        </pc:picChg>
        <pc:picChg chg="add del mod">
          <ac:chgData name="Hawxhurst, Haylie A" userId="e3ba5fa3-3d60-46dc-983f-3d1b04e73756" providerId="ADAL" clId="{6D2AF805-846D-4B7A-900A-8EC44A02D124}" dt="2024-04-02T15:52:59.484" v="617" actId="21"/>
          <ac:picMkLst>
            <pc:docMk/>
            <pc:sldMk cId="2004133789" sldId="260"/>
            <ac:picMk id="27" creationId="{370E5BF1-B9E1-7CCA-7D70-C6F725BD602C}"/>
          </ac:picMkLst>
        </pc:picChg>
      </pc:sldChg>
      <pc:sldChg chg="addSp delSp modSp mod modTransition">
        <pc:chgData name="Hawxhurst, Haylie A" userId="e3ba5fa3-3d60-46dc-983f-3d1b04e73756" providerId="ADAL" clId="{6D2AF805-846D-4B7A-900A-8EC44A02D124}" dt="2024-04-03T16:16:14.186" v="2121" actId="931"/>
        <pc:sldMkLst>
          <pc:docMk/>
          <pc:sldMk cId="3911834042" sldId="261"/>
        </pc:sldMkLst>
        <pc:spChg chg="mod">
          <ac:chgData name="Hawxhurst, Haylie A" userId="e3ba5fa3-3d60-46dc-983f-3d1b04e73756" providerId="ADAL" clId="{6D2AF805-846D-4B7A-900A-8EC44A02D124}" dt="2024-04-02T20:37:11.497" v="2099" actId="255"/>
          <ac:spMkLst>
            <pc:docMk/>
            <pc:sldMk cId="3911834042" sldId="261"/>
            <ac:spMk id="2" creationId="{900AEADF-E180-66D0-49D7-181B05E7A6A8}"/>
          </ac:spMkLst>
        </pc:spChg>
        <pc:spChg chg="add del mod">
          <ac:chgData name="Hawxhurst, Haylie A" userId="e3ba5fa3-3d60-46dc-983f-3d1b04e73756" providerId="ADAL" clId="{6D2AF805-846D-4B7A-900A-8EC44A02D124}" dt="2024-04-02T15:58:56.679" v="646" actId="1032"/>
          <ac:spMkLst>
            <pc:docMk/>
            <pc:sldMk cId="3911834042" sldId="261"/>
            <ac:spMk id="3" creationId="{B8C54E6A-E5FD-2C5D-F63F-E635D61EC739}"/>
          </ac:spMkLst>
        </pc:spChg>
        <pc:graphicFrameChg chg="add del modGraphic">
          <ac:chgData name="Hawxhurst, Haylie A" userId="e3ba5fa3-3d60-46dc-983f-3d1b04e73756" providerId="ADAL" clId="{6D2AF805-846D-4B7A-900A-8EC44A02D124}" dt="2024-04-02T15:57:28.780" v="643" actId="1032"/>
          <ac:graphicFrameMkLst>
            <pc:docMk/>
            <pc:sldMk cId="3911834042" sldId="261"/>
            <ac:graphicFrameMk id="7" creationId="{1B5071E5-796B-2179-9D4B-361C939B9CBE}"/>
          </ac:graphicFrameMkLst>
        </pc:graphicFrameChg>
        <pc:graphicFrameChg chg="add del modGraphic">
          <ac:chgData name="Hawxhurst, Haylie A" userId="e3ba5fa3-3d60-46dc-983f-3d1b04e73756" providerId="ADAL" clId="{6D2AF805-846D-4B7A-900A-8EC44A02D124}" dt="2024-04-02T15:58:20.758" v="645" actId="1032"/>
          <ac:graphicFrameMkLst>
            <pc:docMk/>
            <pc:sldMk cId="3911834042" sldId="261"/>
            <ac:graphicFrameMk id="8" creationId="{28A4DA0D-B9C6-9B78-40BB-02AFD673782B}"/>
          </ac:graphicFrameMkLst>
        </pc:graphicFrameChg>
        <pc:graphicFrameChg chg="add mod modGraphic">
          <ac:chgData name="Hawxhurst, Haylie A" userId="e3ba5fa3-3d60-46dc-983f-3d1b04e73756" providerId="ADAL" clId="{6D2AF805-846D-4B7A-900A-8EC44A02D124}" dt="2024-04-02T16:00:41.137" v="714" actId="20577"/>
          <ac:graphicFrameMkLst>
            <pc:docMk/>
            <pc:sldMk cId="3911834042" sldId="261"/>
            <ac:graphicFrameMk id="9" creationId="{3BC99E1E-C1E1-6401-CDD1-26F925710648}"/>
          </ac:graphicFrameMkLst>
        </pc:graphicFrameChg>
        <pc:picChg chg="add del mod">
          <ac:chgData name="Hawxhurst, Haylie A" userId="e3ba5fa3-3d60-46dc-983f-3d1b04e73756" providerId="ADAL" clId="{6D2AF805-846D-4B7A-900A-8EC44A02D124}" dt="2024-04-02T16:05:29.074" v="717" actId="21"/>
          <ac:picMkLst>
            <pc:docMk/>
            <pc:sldMk cId="3911834042" sldId="261"/>
            <ac:picMk id="11" creationId="{73FD2E7E-868D-3605-FC33-FEDC1A5BCEE6}"/>
          </ac:picMkLst>
        </pc:picChg>
        <pc:picChg chg="add mod">
          <ac:chgData name="Hawxhurst, Haylie A" userId="e3ba5fa3-3d60-46dc-983f-3d1b04e73756" providerId="ADAL" clId="{6D2AF805-846D-4B7A-900A-8EC44A02D124}" dt="2024-04-02T16:08:24.902" v="721" actId="1076"/>
          <ac:picMkLst>
            <pc:docMk/>
            <pc:sldMk cId="3911834042" sldId="261"/>
            <ac:picMk id="13" creationId="{AA107533-C1F9-4901-4454-2EA0A22996FF}"/>
          </ac:picMkLst>
        </pc:picChg>
        <pc:picChg chg="add mod">
          <ac:chgData name="Hawxhurst, Haylie A" userId="e3ba5fa3-3d60-46dc-983f-3d1b04e73756" providerId="ADAL" clId="{6D2AF805-846D-4B7A-900A-8EC44A02D124}" dt="2024-04-03T16:16:14.186" v="2121" actId="931"/>
          <ac:picMkLst>
            <pc:docMk/>
            <pc:sldMk cId="3911834042" sldId="261"/>
            <ac:picMk id="16" creationId="{3095A0BF-29E1-4533-B4C1-3F52DBDCB9C6}"/>
          </ac:picMkLst>
        </pc:picChg>
      </pc:sldChg>
      <pc:sldChg chg="addSp delSp modSp new del mod modTransition setBg">
        <pc:chgData name="Hawxhurst, Haylie A" userId="e3ba5fa3-3d60-46dc-983f-3d1b04e73756" providerId="ADAL" clId="{6D2AF805-846D-4B7A-900A-8EC44A02D124}" dt="2024-04-02T21:20:12.164" v="2116" actId="2696"/>
        <pc:sldMkLst>
          <pc:docMk/>
          <pc:sldMk cId="3605424696" sldId="262"/>
        </pc:sldMkLst>
        <pc:spChg chg="mod">
          <ac:chgData name="Hawxhurst, Haylie A" userId="e3ba5fa3-3d60-46dc-983f-3d1b04e73756" providerId="ADAL" clId="{6D2AF805-846D-4B7A-900A-8EC44A02D124}" dt="2024-04-02T16:17:19.183" v="730" actId="26606"/>
          <ac:spMkLst>
            <pc:docMk/>
            <pc:sldMk cId="3605424696" sldId="262"/>
            <ac:spMk id="2" creationId="{9FD6D248-A8BF-602D-5632-A84C60228156}"/>
          </ac:spMkLst>
        </pc:spChg>
        <pc:spChg chg="del mod">
          <ac:chgData name="Hawxhurst, Haylie A" userId="e3ba5fa3-3d60-46dc-983f-3d1b04e73756" providerId="ADAL" clId="{6D2AF805-846D-4B7A-900A-8EC44A02D124}" dt="2024-04-02T16:16:33.578" v="722" actId="931"/>
          <ac:spMkLst>
            <pc:docMk/>
            <pc:sldMk cId="3605424696" sldId="262"/>
            <ac:spMk id="3" creationId="{F4C7BCDC-0F87-D4CE-A1DF-F347DB69400B}"/>
          </ac:spMkLst>
        </pc:spChg>
        <pc:spChg chg="mod">
          <ac:chgData name="Hawxhurst, Haylie A" userId="e3ba5fa3-3d60-46dc-983f-3d1b04e73756" providerId="ADAL" clId="{6D2AF805-846D-4B7A-900A-8EC44A02D124}" dt="2024-04-02T16:17:19.183" v="730" actId="26606"/>
          <ac:spMkLst>
            <pc:docMk/>
            <pc:sldMk cId="3605424696" sldId="262"/>
            <ac:spMk id="4" creationId="{EA8A27E1-3167-C796-60D8-D1A899B820AA}"/>
          </ac:spMkLst>
        </pc:spChg>
        <pc:spChg chg="mod">
          <ac:chgData name="Hawxhurst, Haylie A" userId="e3ba5fa3-3d60-46dc-983f-3d1b04e73756" providerId="ADAL" clId="{6D2AF805-846D-4B7A-900A-8EC44A02D124}" dt="2024-04-02T16:17:19.183" v="730" actId="26606"/>
          <ac:spMkLst>
            <pc:docMk/>
            <pc:sldMk cId="3605424696" sldId="262"/>
            <ac:spMk id="5" creationId="{C35C2CE8-D0FE-9704-9EFA-D8A4DBF700D8}"/>
          </ac:spMkLst>
        </pc:spChg>
        <pc:spChg chg="mod">
          <ac:chgData name="Hawxhurst, Haylie A" userId="e3ba5fa3-3d60-46dc-983f-3d1b04e73756" providerId="ADAL" clId="{6D2AF805-846D-4B7A-900A-8EC44A02D124}" dt="2024-04-02T16:17:19.183" v="730" actId="26606"/>
          <ac:spMkLst>
            <pc:docMk/>
            <pc:sldMk cId="3605424696" sldId="262"/>
            <ac:spMk id="6" creationId="{8F137DC0-8F76-70B6-B14F-40FB62C50FAF}"/>
          </ac:spMkLst>
        </pc:spChg>
        <pc:spChg chg="add mod">
          <ac:chgData name="Hawxhurst, Haylie A" userId="e3ba5fa3-3d60-46dc-983f-3d1b04e73756" providerId="ADAL" clId="{6D2AF805-846D-4B7A-900A-8EC44A02D124}" dt="2024-04-02T19:13:35.730" v="1486" actId="20577"/>
          <ac:spMkLst>
            <pc:docMk/>
            <pc:sldMk cId="3605424696" sldId="262"/>
            <ac:spMk id="12" creationId="{D43C99D0-2234-D36E-20FD-7EDBEB97DDBA}"/>
          </ac:spMkLst>
        </pc:spChg>
        <pc:picChg chg="add mod ord">
          <ac:chgData name="Hawxhurst, Haylie A" userId="e3ba5fa3-3d60-46dc-983f-3d1b04e73756" providerId="ADAL" clId="{6D2AF805-846D-4B7A-900A-8EC44A02D124}" dt="2024-04-02T16:35:27.141" v="1114" actId="1076"/>
          <ac:picMkLst>
            <pc:docMk/>
            <pc:sldMk cId="3605424696" sldId="262"/>
            <ac:picMk id="8" creationId="{E51F8682-2C2C-94A9-6C57-AD879555DBA4}"/>
          </ac:picMkLst>
        </pc:picChg>
      </pc:sldChg>
      <pc:sldChg chg="addSp delSp modSp new mod modTransition setBg">
        <pc:chgData name="Hawxhurst, Haylie A" userId="e3ba5fa3-3d60-46dc-983f-3d1b04e73756" providerId="ADAL" clId="{6D2AF805-846D-4B7A-900A-8EC44A02D124}" dt="2024-04-03T16:27:43.681" v="2141" actId="21"/>
        <pc:sldMkLst>
          <pc:docMk/>
          <pc:sldMk cId="3386848980" sldId="263"/>
        </pc:sldMkLst>
        <pc:spChg chg="mod">
          <ac:chgData name="Hawxhurst, Haylie A" userId="e3ba5fa3-3d60-46dc-983f-3d1b04e73756" providerId="ADAL" clId="{6D2AF805-846D-4B7A-900A-8EC44A02D124}" dt="2024-04-02T20:37:34.999" v="2100" actId="255"/>
          <ac:spMkLst>
            <pc:docMk/>
            <pc:sldMk cId="3386848980" sldId="263"/>
            <ac:spMk id="2" creationId="{573897FA-36C2-A4C4-71DD-B41DA1F8A29C}"/>
          </ac:spMkLst>
        </pc:spChg>
        <pc:spChg chg="del">
          <ac:chgData name="Hawxhurst, Haylie A" userId="e3ba5fa3-3d60-46dc-983f-3d1b04e73756" providerId="ADAL" clId="{6D2AF805-846D-4B7A-900A-8EC44A02D124}" dt="2024-04-02T20:05:41.216" v="1883" actId="931"/>
          <ac:spMkLst>
            <pc:docMk/>
            <pc:sldMk cId="3386848980" sldId="263"/>
            <ac:spMk id="3" creationId="{75EEABA7-EAF8-B297-3D35-66F8D6DE8999}"/>
          </ac:spMkLst>
        </pc:spChg>
        <pc:spChg chg="mod">
          <ac:chgData name="Hawxhurst, Haylie A" userId="e3ba5fa3-3d60-46dc-983f-3d1b04e73756" providerId="ADAL" clId="{6D2AF805-846D-4B7A-900A-8EC44A02D124}" dt="2024-04-02T20:13:37.334" v="1894" actId="26606"/>
          <ac:spMkLst>
            <pc:docMk/>
            <pc:sldMk cId="3386848980" sldId="263"/>
            <ac:spMk id="4" creationId="{46A8E21E-F316-274D-4629-31F211039861}"/>
          </ac:spMkLst>
        </pc:spChg>
        <pc:spChg chg="mod">
          <ac:chgData name="Hawxhurst, Haylie A" userId="e3ba5fa3-3d60-46dc-983f-3d1b04e73756" providerId="ADAL" clId="{6D2AF805-846D-4B7A-900A-8EC44A02D124}" dt="2024-04-02T20:13:37.334" v="1894" actId="26606"/>
          <ac:spMkLst>
            <pc:docMk/>
            <pc:sldMk cId="3386848980" sldId="263"/>
            <ac:spMk id="5" creationId="{145CA849-0FB8-6B01-129C-88AAE89A1AA3}"/>
          </ac:spMkLst>
        </pc:spChg>
        <pc:spChg chg="add del mod">
          <ac:chgData name="Hawxhurst, Haylie A" userId="e3ba5fa3-3d60-46dc-983f-3d1b04e73756" providerId="ADAL" clId="{6D2AF805-846D-4B7A-900A-8EC44A02D124}" dt="2024-04-02T20:10:19.355" v="1887" actId="931"/>
          <ac:spMkLst>
            <pc:docMk/>
            <pc:sldMk cId="3386848980" sldId="263"/>
            <ac:spMk id="9" creationId="{64AAD05E-73CA-C435-4438-1BAD33F65F75}"/>
          </ac:spMkLst>
        </pc:spChg>
        <pc:spChg chg="add del mod">
          <ac:chgData name="Hawxhurst, Haylie A" userId="e3ba5fa3-3d60-46dc-983f-3d1b04e73756" providerId="ADAL" clId="{6D2AF805-846D-4B7A-900A-8EC44A02D124}" dt="2024-04-02T20:13:30.060" v="1891" actId="931"/>
          <ac:spMkLst>
            <pc:docMk/>
            <pc:sldMk cId="3386848980" sldId="263"/>
            <ac:spMk id="13" creationId="{1B8ACED3-29FF-EFBF-4430-B7C2101A98F4}"/>
          </ac:spMkLst>
        </pc:spChg>
        <pc:spChg chg="add mod">
          <ac:chgData name="Hawxhurst, Haylie A" userId="e3ba5fa3-3d60-46dc-983f-3d1b04e73756" providerId="ADAL" clId="{6D2AF805-846D-4B7A-900A-8EC44A02D124}" dt="2024-04-02T20:15:34.142" v="2080" actId="20577"/>
          <ac:spMkLst>
            <pc:docMk/>
            <pc:sldMk cId="3386848980" sldId="263"/>
            <ac:spMk id="19" creationId="{F7722C97-4948-BC8F-543C-57BE19612ABD}"/>
          </ac:spMkLst>
        </pc:spChg>
        <pc:picChg chg="add del mod">
          <ac:chgData name="Hawxhurst, Haylie A" userId="e3ba5fa3-3d60-46dc-983f-3d1b04e73756" providerId="ADAL" clId="{6D2AF805-846D-4B7A-900A-8EC44A02D124}" dt="2024-04-02T20:05:53.726" v="1886" actId="21"/>
          <ac:picMkLst>
            <pc:docMk/>
            <pc:sldMk cId="3386848980" sldId="263"/>
            <ac:picMk id="7" creationId="{DFB9BF5E-9210-9E2D-2862-79C4E5BA50CC}"/>
          </ac:picMkLst>
        </pc:picChg>
        <pc:picChg chg="add del mod">
          <ac:chgData name="Hawxhurst, Haylie A" userId="e3ba5fa3-3d60-46dc-983f-3d1b04e73756" providerId="ADAL" clId="{6D2AF805-846D-4B7A-900A-8EC44A02D124}" dt="2024-04-02T20:10:30.313" v="1890" actId="21"/>
          <ac:picMkLst>
            <pc:docMk/>
            <pc:sldMk cId="3386848980" sldId="263"/>
            <ac:picMk id="11" creationId="{325225BB-51C2-EABB-0A7C-DAF7D59BC807}"/>
          </ac:picMkLst>
        </pc:picChg>
        <pc:picChg chg="add mod ord">
          <ac:chgData name="Hawxhurst, Haylie A" userId="e3ba5fa3-3d60-46dc-983f-3d1b04e73756" providerId="ADAL" clId="{6D2AF805-846D-4B7A-900A-8EC44A02D124}" dt="2024-04-02T20:13:37.334" v="1894" actId="26606"/>
          <ac:picMkLst>
            <pc:docMk/>
            <pc:sldMk cId="3386848980" sldId="263"/>
            <ac:picMk id="15" creationId="{DDE4CC16-FE62-24F6-885A-BC54FBD83F1E}"/>
          </ac:picMkLst>
        </pc:picChg>
        <pc:picChg chg="add del mod">
          <ac:chgData name="Hawxhurst, Haylie A" userId="e3ba5fa3-3d60-46dc-983f-3d1b04e73756" providerId="ADAL" clId="{6D2AF805-846D-4B7A-900A-8EC44A02D124}" dt="2024-04-03T16:27:43.681" v="2141" actId="21"/>
          <ac:picMkLst>
            <pc:docMk/>
            <pc:sldMk cId="3386848980" sldId="263"/>
            <ac:picMk id="18" creationId="{4AAE0635-1701-A936-C3F8-EDF5C4E2C554}"/>
          </ac:picMkLst>
        </pc:picChg>
      </pc:sldChg>
      <pc:sldChg chg="add del">
        <pc:chgData name="Hawxhurst, Haylie A" userId="e3ba5fa3-3d60-46dc-983f-3d1b04e73756" providerId="ADAL" clId="{6D2AF805-846D-4B7A-900A-8EC44A02D124}" dt="2024-04-02T21:14:20.433" v="2102" actId="2890"/>
        <pc:sldMkLst>
          <pc:docMk/>
          <pc:sldMk cId="1020627582" sldId="264"/>
        </pc:sldMkLst>
      </pc:sldChg>
      <pc:sldChg chg="addSp modSp new mod">
        <pc:chgData name="Hawxhurst, Haylie A" userId="e3ba5fa3-3d60-46dc-983f-3d1b04e73756" providerId="ADAL" clId="{6D2AF805-846D-4B7A-900A-8EC44A02D124}" dt="2024-04-02T21:18:27.030" v="2115" actId="1076"/>
        <pc:sldMkLst>
          <pc:docMk/>
          <pc:sldMk cId="1302615662" sldId="264"/>
        </pc:sldMkLst>
        <pc:spChg chg="mod">
          <ac:chgData name="Hawxhurst, Haylie A" userId="e3ba5fa3-3d60-46dc-983f-3d1b04e73756" providerId="ADAL" clId="{6D2AF805-846D-4B7A-900A-8EC44A02D124}" dt="2024-04-02T21:17:33.382" v="2106"/>
          <ac:spMkLst>
            <pc:docMk/>
            <pc:sldMk cId="1302615662" sldId="264"/>
            <ac:spMk id="2" creationId="{C607B357-D418-FEE4-5181-0BE4E5ABDAA5}"/>
          </ac:spMkLst>
        </pc:spChg>
        <pc:spChg chg="mod">
          <ac:chgData name="Hawxhurst, Haylie A" userId="e3ba5fa3-3d60-46dc-983f-3d1b04e73756" providerId="ADAL" clId="{6D2AF805-846D-4B7A-900A-8EC44A02D124}" dt="2024-04-02T21:17:49.616" v="2108" actId="5793"/>
          <ac:spMkLst>
            <pc:docMk/>
            <pc:sldMk cId="1302615662" sldId="264"/>
            <ac:spMk id="3" creationId="{3DA1CC88-FC1F-623C-B496-ABED1BDC0356}"/>
          </ac:spMkLst>
        </pc:spChg>
        <pc:picChg chg="add mod">
          <ac:chgData name="Hawxhurst, Haylie A" userId="e3ba5fa3-3d60-46dc-983f-3d1b04e73756" providerId="ADAL" clId="{6D2AF805-846D-4B7A-900A-8EC44A02D124}" dt="2024-04-02T21:18:27.030" v="2115" actId="1076"/>
          <ac:picMkLst>
            <pc:docMk/>
            <pc:sldMk cId="1302615662" sldId="264"/>
            <ac:picMk id="7" creationId="{4F159255-278B-D663-A583-B00BFA82C68B}"/>
          </ac:picMkLst>
        </pc:picChg>
      </pc:sldChg>
      <pc:sldChg chg="add del setBg">
        <pc:chgData name="Hawxhurst, Haylie A" userId="e3ba5fa3-3d60-46dc-983f-3d1b04e73756" providerId="ADAL" clId="{6D2AF805-846D-4B7A-900A-8EC44A02D124}" dt="2024-04-02T21:14:50.279" v="2105"/>
        <pc:sldMkLst>
          <pc:docMk/>
          <pc:sldMk cId="1124446242" sldId="265"/>
        </pc:sldMkLst>
      </pc:sldChg>
      <pc:sldMasterChg chg="modTransition modSldLayout">
        <pc:chgData name="Hawxhurst, Haylie A" userId="e3ba5fa3-3d60-46dc-983f-3d1b04e73756" providerId="ADAL" clId="{6D2AF805-846D-4B7A-900A-8EC44A02D124}" dt="2024-04-02T20:26:41.566" v="2084"/>
        <pc:sldMasterMkLst>
          <pc:docMk/>
          <pc:sldMasterMk cId="0" sldId="2147483684"/>
        </pc:sldMasterMkLst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85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86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87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88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89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90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91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92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93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94"/>
          </pc:sldLayoutMkLst>
        </pc:sldLayoutChg>
        <pc:sldLayoutChg chg="modTransition">
          <pc:chgData name="Hawxhurst, Haylie A" userId="e3ba5fa3-3d60-46dc-983f-3d1b04e73756" providerId="ADAL" clId="{6D2AF805-846D-4B7A-900A-8EC44A02D124}" dt="2024-04-02T20:26:41.566" v="2084"/>
          <pc:sldLayoutMkLst>
            <pc:docMk/>
            <pc:sldMasterMk cId="0" sldId="2147483684"/>
            <pc:sldLayoutMk cId="0" sldId="214748369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A8701-4FBE-4FA9-9ADA-A5879C6D22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2E29D-7654-4BBB-8B8B-027248B556E9}">
      <dgm:prSet phldrT="[Text]"/>
      <dgm:spPr/>
      <dgm:t>
        <a:bodyPr/>
        <a:lstStyle/>
        <a:p>
          <a:r>
            <a:rPr lang="en-US" dirty="0"/>
            <a:t>To get there</a:t>
          </a:r>
        </a:p>
      </dgm:t>
    </dgm:pt>
    <dgm:pt modelId="{798AAE29-A2DB-4E37-AB84-1F5BDB782BD4}" type="parTrans" cxnId="{F3431FAE-3599-4E61-885E-62E1C6BFE0AD}">
      <dgm:prSet/>
      <dgm:spPr/>
      <dgm:t>
        <a:bodyPr/>
        <a:lstStyle/>
        <a:p>
          <a:endParaRPr lang="en-US"/>
        </a:p>
      </dgm:t>
    </dgm:pt>
    <dgm:pt modelId="{8BB75CC4-7D9B-410A-ACC5-03378CAEBDB6}" type="sibTrans" cxnId="{F3431FAE-3599-4E61-885E-62E1C6BFE0AD}">
      <dgm:prSet/>
      <dgm:spPr/>
      <dgm:t>
        <a:bodyPr/>
        <a:lstStyle/>
        <a:p>
          <a:endParaRPr lang="en-US"/>
        </a:p>
      </dgm:t>
    </dgm:pt>
    <dgm:pt modelId="{0912AEC2-1EF4-4DE5-91BE-F07D4FE13B61}">
      <dgm:prSet phldrT="[Text]"/>
      <dgm:spPr/>
      <dgm:t>
        <a:bodyPr/>
        <a:lstStyle/>
        <a:p>
          <a:r>
            <a:rPr lang="en-US" dirty="0"/>
            <a:t>Airplane</a:t>
          </a:r>
        </a:p>
      </dgm:t>
    </dgm:pt>
    <dgm:pt modelId="{FB6B3944-9AA0-4700-A025-274454F0DEA1}" type="parTrans" cxnId="{FC4C3E2B-DCE1-4FE5-8402-15A4BF158762}">
      <dgm:prSet/>
      <dgm:spPr/>
      <dgm:t>
        <a:bodyPr/>
        <a:lstStyle/>
        <a:p>
          <a:endParaRPr lang="en-US"/>
        </a:p>
      </dgm:t>
    </dgm:pt>
    <dgm:pt modelId="{46D8D11B-02D4-4296-AD4A-BD2C4BA0E3BC}" type="sibTrans" cxnId="{FC4C3E2B-DCE1-4FE5-8402-15A4BF158762}">
      <dgm:prSet/>
      <dgm:spPr/>
      <dgm:t>
        <a:bodyPr/>
        <a:lstStyle/>
        <a:p>
          <a:endParaRPr lang="en-US"/>
        </a:p>
      </dgm:t>
    </dgm:pt>
    <dgm:pt modelId="{D0878D9E-1ACC-4612-992A-61F268AD2C58}">
      <dgm:prSet phldrT="[Text]"/>
      <dgm:spPr/>
      <dgm:t>
        <a:bodyPr/>
        <a:lstStyle/>
        <a:p>
          <a:r>
            <a:rPr lang="en-US" dirty="0"/>
            <a:t>While There</a:t>
          </a:r>
        </a:p>
      </dgm:t>
    </dgm:pt>
    <dgm:pt modelId="{6A694951-54AB-49A5-814E-63FDBB296DC2}" type="parTrans" cxnId="{E7AB7F47-C80C-4E09-8356-F0EA7B9F8811}">
      <dgm:prSet/>
      <dgm:spPr/>
      <dgm:t>
        <a:bodyPr/>
        <a:lstStyle/>
        <a:p>
          <a:endParaRPr lang="en-US"/>
        </a:p>
      </dgm:t>
    </dgm:pt>
    <dgm:pt modelId="{E3720691-2E0F-4A91-871C-8ECC79563676}" type="sibTrans" cxnId="{E7AB7F47-C80C-4E09-8356-F0EA7B9F8811}">
      <dgm:prSet/>
      <dgm:spPr/>
      <dgm:t>
        <a:bodyPr/>
        <a:lstStyle/>
        <a:p>
          <a:endParaRPr lang="en-US"/>
        </a:p>
      </dgm:t>
    </dgm:pt>
    <dgm:pt modelId="{8032DE36-4ED2-4E2E-84B5-BF97BDDFEA70}">
      <dgm:prSet phldrT="[Text]"/>
      <dgm:spPr/>
      <dgm:t>
        <a:bodyPr/>
        <a:lstStyle/>
        <a:p>
          <a:r>
            <a:rPr lang="en-US" dirty="0"/>
            <a:t>Train</a:t>
          </a:r>
        </a:p>
      </dgm:t>
    </dgm:pt>
    <dgm:pt modelId="{4CDC68AE-A3F4-4BA9-9D4E-2B8A6C1F3177}" type="parTrans" cxnId="{D0349FBE-DCDC-4CA3-8B91-A9A6D8A11EF9}">
      <dgm:prSet/>
      <dgm:spPr/>
      <dgm:t>
        <a:bodyPr/>
        <a:lstStyle/>
        <a:p>
          <a:endParaRPr lang="en-US"/>
        </a:p>
      </dgm:t>
    </dgm:pt>
    <dgm:pt modelId="{9FFB6992-702E-429B-8250-BBCDDD517E1A}" type="sibTrans" cxnId="{D0349FBE-DCDC-4CA3-8B91-A9A6D8A11EF9}">
      <dgm:prSet/>
      <dgm:spPr/>
      <dgm:t>
        <a:bodyPr/>
        <a:lstStyle/>
        <a:p>
          <a:endParaRPr lang="en-US"/>
        </a:p>
      </dgm:t>
    </dgm:pt>
    <dgm:pt modelId="{3B3AF475-C236-438C-9EDC-CA653F1B9509}">
      <dgm:prSet phldrT="[Text]"/>
      <dgm:spPr/>
      <dgm:t>
        <a:bodyPr/>
        <a:lstStyle/>
        <a:p>
          <a:r>
            <a:rPr lang="en-US" dirty="0"/>
            <a:t>Bus</a:t>
          </a:r>
        </a:p>
      </dgm:t>
    </dgm:pt>
    <dgm:pt modelId="{97F927E3-1E52-42CE-80F9-659F1542EC2C}" type="parTrans" cxnId="{CB27D224-F1F1-4DF7-B52C-CDDAFA4D8558}">
      <dgm:prSet/>
      <dgm:spPr/>
      <dgm:t>
        <a:bodyPr/>
        <a:lstStyle/>
        <a:p>
          <a:endParaRPr lang="en-US"/>
        </a:p>
      </dgm:t>
    </dgm:pt>
    <dgm:pt modelId="{E6B31E72-C0B4-4C68-9A60-4519E0369D0F}" type="sibTrans" cxnId="{CB27D224-F1F1-4DF7-B52C-CDDAFA4D8558}">
      <dgm:prSet/>
      <dgm:spPr/>
      <dgm:t>
        <a:bodyPr/>
        <a:lstStyle/>
        <a:p>
          <a:endParaRPr lang="en-US"/>
        </a:p>
      </dgm:t>
    </dgm:pt>
    <dgm:pt modelId="{7901482E-9152-4163-A91B-03DB418A9A00}" type="pres">
      <dgm:prSet presAssocID="{A25A8701-4FBE-4FA9-9ADA-A5879C6D2286}" presName="linear" presStyleCnt="0">
        <dgm:presLayoutVars>
          <dgm:animLvl val="lvl"/>
          <dgm:resizeHandles val="exact"/>
        </dgm:presLayoutVars>
      </dgm:prSet>
      <dgm:spPr/>
    </dgm:pt>
    <dgm:pt modelId="{F4F32054-9327-4EF9-B87A-9F31245BC986}" type="pres">
      <dgm:prSet presAssocID="{D772E29D-7654-4BBB-8B8B-027248B556E9}" presName="parentText" presStyleLbl="node1" presStyleIdx="0" presStyleCnt="2" custLinFactNeighborY="-34527">
        <dgm:presLayoutVars>
          <dgm:chMax val="0"/>
          <dgm:bulletEnabled val="1"/>
        </dgm:presLayoutVars>
      </dgm:prSet>
      <dgm:spPr/>
    </dgm:pt>
    <dgm:pt modelId="{FAB618F6-2A4F-40FF-AB85-38418C1E2408}" type="pres">
      <dgm:prSet presAssocID="{D772E29D-7654-4BBB-8B8B-027248B556E9}" presName="childText" presStyleLbl="revTx" presStyleIdx="0" presStyleCnt="2">
        <dgm:presLayoutVars>
          <dgm:bulletEnabled val="1"/>
        </dgm:presLayoutVars>
      </dgm:prSet>
      <dgm:spPr/>
    </dgm:pt>
    <dgm:pt modelId="{5F60A847-5854-40B4-BD75-EB281AFE71DE}" type="pres">
      <dgm:prSet presAssocID="{D0878D9E-1ACC-4612-992A-61F268AD2C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6A70A5C-A6C2-4E56-8346-380B672FBFD8}" type="pres">
      <dgm:prSet presAssocID="{D0878D9E-1ACC-4612-992A-61F268AD2C5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3F97801-C1E7-4C31-8E1E-A177489A1DC1}" type="presOf" srcId="{3B3AF475-C236-438C-9EDC-CA653F1B9509}" destId="{56A70A5C-A6C2-4E56-8346-380B672FBFD8}" srcOrd="0" destOrd="1" presId="urn:microsoft.com/office/officeart/2005/8/layout/vList2"/>
    <dgm:cxn modelId="{CB27D224-F1F1-4DF7-B52C-CDDAFA4D8558}" srcId="{D0878D9E-1ACC-4612-992A-61F268AD2C58}" destId="{3B3AF475-C236-438C-9EDC-CA653F1B9509}" srcOrd="1" destOrd="0" parTransId="{97F927E3-1E52-42CE-80F9-659F1542EC2C}" sibTransId="{E6B31E72-C0B4-4C68-9A60-4519E0369D0F}"/>
    <dgm:cxn modelId="{FC4C3E2B-DCE1-4FE5-8402-15A4BF158762}" srcId="{D772E29D-7654-4BBB-8B8B-027248B556E9}" destId="{0912AEC2-1EF4-4DE5-91BE-F07D4FE13B61}" srcOrd="0" destOrd="0" parTransId="{FB6B3944-9AA0-4700-A025-274454F0DEA1}" sibTransId="{46D8D11B-02D4-4296-AD4A-BD2C4BA0E3BC}"/>
    <dgm:cxn modelId="{4B475C36-B463-4A26-B0C2-338BAE21D6AC}" type="presOf" srcId="{A25A8701-4FBE-4FA9-9ADA-A5879C6D2286}" destId="{7901482E-9152-4163-A91B-03DB418A9A00}" srcOrd="0" destOrd="0" presId="urn:microsoft.com/office/officeart/2005/8/layout/vList2"/>
    <dgm:cxn modelId="{C050E363-DEA9-4F12-B0CA-7ECFC9D7EC79}" type="presOf" srcId="{D0878D9E-1ACC-4612-992A-61F268AD2C58}" destId="{5F60A847-5854-40B4-BD75-EB281AFE71DE}" srcOrd="0" destOrd="0" presId="urn:microsoft.com/office/officeart/2005/8/layout/vList2"/>
    <dgm:cxn modelId="{E7AB7F47-C80C-4E09-8356-F0EA7B9F8811}" srcId="{A25A8701-4FBE-4FA9-9ADA-A5879C6D2286}" destId="{D0878D9E-1ACC-4612-992A-61F268AD2C58}" srcOrd="1" destOrd="0" parTransId="{6A694951-54AB-49A5-814E-63FDBB296DC2}" sibTransId="{E3720691-2E0F-4A91-871C-8ECC79563676}"/>
    <dgm:cxn modelId="{FECA0474-6A78-457E-850E-9FD19FDAA8E2}" type="presOf" srcId="{8032DE36-4ED2-4E2E-84B5-BF97BDDFEA70}" destId="{56A70A5C-A6C2-4E56-8346-380B672FBFD8}" srcOrd="0" destOrd="0" presId="urn:microsoft.com/office/officeart/2005/8/layout/vList2"/>
    <dgm:cxn modelId="{989DC077-E445-4FF1-BED1-F606AE2578F3}" type="presOf" srcId="{D772E29D-7654-4BBB-8B8B-027248B556E9}" destId="{F4F32054-9327-4EF9-B87A-9F31245BC986}" srcOrd="0" destOrd="0" presId="urn:microsoft.com/office/officeart/2005/8/layout/vList2"/>
    <dgm:cxn modelId="{F3431FAE-3599-4E61-885E-62E1C6BFE0AD}" srcId="{A25A8701-4FBE-4FA9-9ADA-A5879C6D2286}" destId="{D772E29D-7654-4BBB-8B8B-027248B556E9}" srcOrd="0" destOrd="0" parTransId="{798AAE29-A2DB-4E37-AB84-1F5BDB782BD4}" sibTransId="{8BB75CC4-7D9B-410A-ACC5-03378CAEBDB6}"/>
    <dgm:cxn modelId="{D0349FBE-DCDC-4CA3-8B91-A9A6D8A11EF9}" srcId="{D0878D9E-1ACC-4612-992A-61F268AD2C58}" destId="{8032DE36-4ED2-4E2E-84B5-BF97BDDFEA70}" srcOrd="0" destOrd="0" parTransId="{4CDC68AE-A3F4-4BA9-9D4E-2B8A6C1F3177}" sibTransId="{9FFB6992-702E-429B-8250-BBCDDD517E1A}"/>
    <dgm:cxn modelId="{9944D9D4-104A-424C-BB4F-89B2702F81A7}" type="presOf" srcId="{0912AEC2-1EF4-4DE5-91BE-F07D4FE13B61}" destId="{FAB618F6-2A4F-40FF-AB85-38418C1E2408}" srcOrd="0" destOrd="0" presId="urn:microsoft.com/office/officeart/2005/8/layout/vList2"/>
    <dgm:cxn modelId="{6E214F47-73D0-4D4B-B002-DFB8CF9F393F}" type="presParOf" srcId="{7901482E-9152-4163-A91B-03DB418A9A00}" destId="{F4F32054-9327-4EF9-B87A-9F31245BC986}" srcOrd="0" destOrd="0" presId="urn:microsoft.com/office/officeart/2005/8/layout/vList2"/>
    <dgm:cxn modelId="{2C9001CD-EC40-4455-B53E-9CB4A76FB600}" type="presParOf" srcId="{7901482E-9152-4163-A91B-03DB418A9A00}" destId="{FAB618F6-2A4F-40FF-AB85-38418C1E2408}" srcOrd="1" destOrd="0" presId="urn:microsoft.com/office/officeart/2005/8/layout/vList2"/>
    <dgm:cxn modelId="{79D897E9-7B59-4F25-BCBA-0A627B685699}" type="presParOf" srcId="{7901482E-9152-4163-A91B-03DB418A9A00}" destId="{5F60A847-5854-40B4-BD75-EB281AFE71DE}" srcOrd="2" destOrd="0" presId="urn:microsoft.com/office/officeart/2005/8/layout/vList2"/>
    <dgm:cxn modelId="{455316B4-1988-4B78-B474-271F4377D949}" type="presParOf" srcId="{7901482E-9152-4163-A91B-03DB418A9A00}" destId="{56A70A5C-A6C2-4E56-8346-380B672FBF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32054-9327-4EF9-B87A-9F31245BC986}">
      <dsp:nvSpPr>
        <dsp:cNvPr id="0" name=""/>
        <dsp:cNvSpPr/>
      </dsp:nvSpPr>
      <dsp:spPr>
        <a:xfrm>
          <a:off x="0" y="0"/>
          <a:ext cx="4256903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To get there</a:t>
          </a:r>
        </a:p>
      </dsp:txBody>
      <dsp:txXfrm>
        <a:off x="44492" y="44492"/>
        <a:ext cx="4167919" cy="822446"/>
      </dsp:txXfrm>
    </dsp:sp>
    <dsp:sp modelId="{FAB618F6-2A4F-40FF-AB85-38418C1E2408}">
      <dsp:nvSpPr>
        <dsp:cNvPr id="0" name=""/>
        <dsp:cNvSpPr/>
      </dsp:nvSpPr>
      <dsp:spPr>
        <a:xfrm>
          <a:off x="0" y="927135"/>
          <a:ext cx="4256903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57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Airplane</a:t>
          </a:r>
        </a:p>
      </dsp:txBody>
      <dsp:txXfrm>
        <a:off x="0" y="927135"/>
        <a:ext cx="4256903" cy="629280"/>
      </dsp:txXfrm>
    </dsp:sp>
    <dsp:sp modelId="{5F60A847-5854-40B4-BD75-EB281AFE71DE}">
      <dsp:nvSpPr>
        <dsp:cNvPr id="0" name=""/>
        <dsp:cNvSpPr/>
      </dsp:nvSpPr>
      <dsp:spPr>
        <a:xfrm>
          <a:off x="0" y="1556415"/>
          <a:ext cx="4256903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While There</a:t>
          </a:r>
        </a:p>
      </dsp:txBody>
      <dsp:txXfrm>
        <a:off x="44492" y="1600907"/>
        <a:ext cx="4167919" cy="822446"/>
      </dsp:txXfrm>
    </dsp:sp>
    <dsp:sp modelId="{56A70A5C-A6C2-4E56-8346-380B672FBFD8}">
      <dsp:nvSpPr>
        <dsp:cNvPr id="0" name=""/>
        <dsp:cNvSpPr/>
      </dsp:nvSpPr>
      <dsp:spPr>
        <a:xfrm>
          <a:off x="0" y="2467845"/>
          <a:ext cx="4256903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57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Train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Bus</a:t>
          </a:r>
        </a:p>
      </dsp:txBody>
      <dsp:txXfrm>
        <a:off x="0" y="2467845"/>
        <a:ext cx="4256903" cy="1042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3CC2-9AD9-43EF-924D-4938B3C3CAB8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FBE1-9C2B-429D-BCBB-832DC50097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FBE1-9C2B-429D-BCBB-832DC50097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1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57AE1B-8ADE-4736-8221-09A6CC331394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FB43-3E2B-402A-AFC2-7F380A7795B5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2698-4102-4624-9051-B2521C90AE9D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B0B1-1C90-4778-B59E-C799E1F3399B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D8FC-956C-4A79-ABFF-6D5B95C4F142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0749-D06B-4187-B2D7-16906C52EB80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2EFF-BE67-4E2D-935D-36B52C9A9489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880C-376E-4F25-A968-C44B7C709BF8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AFF-D907-4CDF-801F-78AD73F5EBD9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A0AF-105D-443B-9FA2-9A0A7885C8C0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93DB-89A1-4A1D-9797-77BFDD281A1B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2C55A2-4B4F-4FA6-98E7-D07B1CAE358E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Flag_of_the_United_Kingdom.sv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lpaperflare.com/london-uk-piccadilly-circus-tourist-londres-screens-red-bus-wallpaper-gsovt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-london.co.uk/london-ceremonies-to-try-to-catch-walking-tours-londo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floss.com/article/630805/tower-of-london-fact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sorgreatpark.co.uk/businesses/windsor-castl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sionnementevents.com/tennis/tournoi-wimbledo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61BF403-C858-4A9F-81D1-22D551BE0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3A5B67-3501-4951-8D6C-C3805F657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AB833AD-AB4E-6082-9161-8D055823D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895344"/>
            <a:ext cx="9966960" cy="1490472"/>
          </a:xfrm>
        </p:spPr>
        <p:txBody>
          <a:bodyPr>
            <a:normAutofit/>
          </a:bodyPr>
          <a:lstStyle/>
          <a:p>
            <a:r>
              <a:rPr lang="en-US" sz="6600" dirty="0"/>
              <a:t>My Dream Vacation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6528E-E7DF-65BC-06EB-2942B6C76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458949"/>
            <a:ext cx="8767860" cy="721416"/>
          </a:xfrm>
        </p:spPr>
        <p:txBody>
          <a:bodyPr>
            <a:normAutofit/>
          </a:bodyPr>
          <a:lstStyle/>
          <a:p>
            <a:r>
              <a:rPr lang="en-US" sz="2000" dirty="0"/>
              <a:t>By Haylie Hawxhurst</a:t>
            </a:r>
          </a:p>
        </p:txBody>
      </p:sp>
      <p:pic>
        <p:nvPicPr>
          <p:cNvPr id="5" name="Picture 4" descr="A person leaning against a wall&#10;&#10;Description automatically generated">
            <a:extLst>
              <a:ext uri="{FF2B5EF4-FFF2-40B4-BE49-F238E27FC236}">
                <a16:creationId xmlns:a16="http://schemas.microsoft.com/office/drawing/2014/main" id="{E62E3315-1353-C546-852D-336324934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9" b="43003"/>
          <a:stretch/>
        </p:blipFill>
        <p:spPr>
          <a:xfrm>
            <a:off x="3766820" y="838090"/>
            <a:ext cx="4653280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3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5CF6-4D98-BC78-6BE3-C7003107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Autofit/>
          </a:bodyPr>
          <a:lstStyle/>
          <a:p>
            <a:r>
              <a:rPr lang="en-US" b="1" dirty="0"/>
              <a:t>WHERE I WISH TO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E7115-0CA9-E445-52C7-611A264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800" dirty="0"/>
              <a:t>I would love to travel to the United Kingdom</a:t>
            </a:r>
          </a:p>
          <a:p>
            <a:pPr marL="45720" indent="0">
              <a:buNone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Scotland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England</a:t>
            </a:r>
          </a:p>
          <a:p>
            <a:pPr marL="45720" indent="0">
              <a:buNone/>
            </a:pPr>
            <a:endParaRPr lang="en-US" sz="1800" dirty="0"/>
          </a:p>
        </p:txBody>
      </p:sp>
      <p:pic>
        <p:nvPicPr>
          <p:cNvPr id="21" name="Picture 20" descr="A flag with a cross with Great Britain in the background&#10;&#10;Description automatically generated">
            <a:extLst>
              <a:ext uri="{FF2B5EF4-FFF2-40B4-BE49-F238E27FC236}">
                <a16:creationId xmlns:a16="http://schemas.microsoft.com/office/drawing/2014/main" id="{005F3EDD-4DEC-5115-120F-F1ED2DBBA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319" r="21917" b="-6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B8B4-BA6B-DA59-11B8-F072E1D0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1229B-BD3C-0EF9-F32D-6E9B1DF3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0D643-6940-9498-2E0E-3F51612106B1}"/>
              </a:ext>
            </a:extLst>
          </p:cNvPr>
          <p:cNvSpPr txBox="1"/>
          <p:nvPr/>
        </p:nvSpPr>
        <p:spPr>
          <a:xfrm>
            <a:off x="9009907" y="5531492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en.wikipedia.org/wiki/File:Flag_of_the_United_Kingdom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E1F39649-5192-83C5-B20A-0CA4A949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36C5-9C73-41CD-A917-6B03312A041E}" type="datetime1">
              <a:rPr lang="en-US" smtClean="0"/>
              <a:t>4/2/2024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33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EADF-E180-66D0-49D7-181B05E7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Methods of Travel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BC99E1E-C1E1-6401-CDD1-26F925710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121384"/>
              </p:ext>
            </p:extLst>
          </p:nvPr>
        </p:nvGraphicFramePr>
        <p:xfrm>
          <a:off x="1142996" y="1965960"/>
          <a:ext cx="4256903" cy="352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3674A-601C-E5CF-EBD7-91F2CAC6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583B-F20C-D881-E38A-493A59F8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 descr="A red double decker bus on a road&#10;&#10;Description automatically generated">
            <a:extLst>
              <a:ext uri="{FF2B5EF4-FFF2-40B4-BE49-F238E27FC236}">
                <a16:creationId xmlns:a16="http://schemas.microsoft.com/office/drawing/2014/main" id="{AA107533-C1F9-4901-4454-2EA0A2299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2784" y="1965960"/>
            <a:ext cx="5248275" cy="295275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A8BAB7D-375B-FB48-1404-2F2B54CE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AB6-1675-4236-9CB7-7FF9D4055DA6}" type="datetime1">
              <a:rPr lang="en-US" smtClean="0"/>
              <a:t>4/2/2024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3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B357-D418-FEE4-5181-0BE4E5AB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 Would Like To Go With 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CC88-FC1F-623C-B496-ABED1BDC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take my mom as my travel companion</a:t>
            </a:r>
          </a:p>
          <a:p>
            <a:r>
              <a:rPr lang="en-US" dirty="0"/>
              <a:t>We both love to travel and explore new places</a:t>
            </a:r>
          </a:p>
          <a:p>
            <a:r>
              <a:rPr lang="en-US" dirty="0"/>
              <a:t>Both are excited about traveling to England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A4A7-F065-96C1-62D3-48CCE689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B0B1-1C90-4778-B59E-C799E1F3399B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F1242-1975-AF3E-59D3-D7482FC9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6E13-41DD-915F-1762-C4082C5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Content Placeholder 7" descr="Two women standing on a deck&#10;&#10;Description automatically generated">
            <a:extLst>
              <a:ext uri="{FF2B5EF4-FFF2-40B4-BE49-F238E27FC236}">
                <a16:creationId xmlns:a16="http://schemas.microsoft.com/office/drawing/2014/main" id="{4F159255-278B-D663-A583-B00BFA82C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624"/>
          <a:stretch/>
        </p:blipFill>
        <p:spPr>
          <a:xfrm>
            <a:off x="7975578" y="1929572"/>
            <a:ext cx="337616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5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AB97-BB2E-7E3B-E528-569005D8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b="1" dirty="0"/>
              <a:t>Why I Want to Go There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762C2E-706C-6034-BA71-1825EAD5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en-US" dirty="0"/>
              <a:t>I’m fascinated with the history &amp; culture </a:t>
            </a:r>
          </a:p>
          <a:p>
            <a:r>
              <a:rPr lang="en-US" dirty="0"/>
              <a:t>My family generations back is originally from England  &amp; I want to explore the country</a:t>
            </a:r>
          </a:p>
          <a:p>
            <a:endParaRPr lang="en-US" sz="1800" dirty="0"/>
          </a:p>
        </p:txBody>
      </p:sp>
      <p:pic>
        <p:nvPicPr>
          <p:cNvPr id="8" name="Content Placeholder 7" descr="A group of people marching in uniform">
            <a:extLst>
              <a:ext uri="{FF2B5EF4-FFF2-40B4-BE49-F238E27FC236}">
                <a16:creationId xmlns:a16="http://schemas.microsoft.com/office/drawing/2014/main" id="{33D9ECDA-3B67-B56E-6CB4-38BFE3307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11" r="6854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1A272-B16D-2560-963C-6435C45F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2396D-EAF1-C558-20BE-6AD2690A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99344B-CFB9-159F-87BE-942C9FE4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742-AFE0-4264-A11B-720F4FB8F520}" type="datetime1">
              <a:rPr lang="en-US" smtClean="0"/>
              <a:t>4/2/2024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33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5CB3-741C-4835-0EDD-38F786B0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b="1" dirty="0"/>
              <a:t>Places I Can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E6A9-2DA8-E620-9C43-5AD6C2F4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en-US" dirty="0"/>
              <a:t> City of Edinburgh Scotland</a:t>
            </a:r>
          </a:p>
          <a:p>
            <a:r>
              <a:rPr lang="en-US" dirty="0"/>
              <a:t>Edinburgh Castle</a:t>
            </a:r>
          </a:p>
          <a:p>
            <a:r>
              <a:rPr lang="en-US" dirty="0"/>
              <a:t>Tower of London </a:t>
            </a:r>
          </a:p>
          <a:p>
            <a:r>
              <a:rPr lang="en-US" dirty="0"/>
              <a:t>Greenwich in London </a:t>
            </a:r>
          </a:p>
        </p:txBody>
      </p:sp>
      <p:pic>
        <p:nvPicPr>
          <p:cNvPr id="8" name="Picture 7" descr="A castle with many towers&#10;&#10;Description automatically generated">
            <a:extLst>
              <a:ext uri="{FF2B5EF4-FFF2-40B4-BE49-F238E27FC236}">
                <a16:creationId xmlns:a16="http://schemas.microsoft.com/office/drawing/2014/main" id="{5BAB5D58-D1D3-042F-9870-95912C82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972" r="24672" b="-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D168-89EC-5EC6-82AA-A165CF9D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8E686-6D9D-BF72-7E94-959F99C8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7C7C0CE-CB73-0F4D-FC56-BFA6EB71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2A6F-296A-4F1B-8151-AD9F518FE915}" type="datetime1">
              <a:rPr lang="en-US" smtClean="0"/>
              <a:t>4/2/2024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43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17F3-1391-9B8B-1CCA-B7FEE91F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Cultural Activities to Participate in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38E8C4-20EA-6280-BD3A-94E96791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en-US" dirty="0"/>
              <a:t>Tour Windsor Castle</a:t>
            </a:r>
          </a:p>
          <a:p>
            <a:r>
              <a:rPr lang="en-US" dirty="0"/>
              <a:t>Oldest inhabited castle </a:t>
            </a:r>
          </a:p>
          <a:p>
            <a:r>
              <a:rPr lang="en-US" dirty="0"/>
              <a:t>Rich in British culture &amp; tradition</a:t>
            </a:r>
          </a:p>
          <a:p>
            <a:r>
              <a:rPr lang="en-US" dirty="0"/>
              <a:t>Longest occupied castle &amp; home of Queen</a:t>
            </a:r>
          </a:p>
        </p:txBody>
      </p:sp>
      <p:pic>
        <p:nvPicPr>
          <p:cNvPr id="30" name="Picture 29" descr="A large castle with trees and grass&#10;&#10;Description automatically generated">
            <a:extLst>
              <a:ext uri="{FF2B5EF4-FFF2-40B4-BE49-F238E27FC236}">
                <a16:creationId xmlns:a16="http://schemas.microsoft.com/office/drawing/2014/main" id="{90552CF7-FD95-8143-2B77-4F4CC2028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160" r="25650" b="-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0EEE9-A009-A4B7-3D38-1E5AF3CD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Hawxhurst_Haylie_My_Dream_Vacation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8F1D6-5139-B2E9-ADED-F905B7A3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E322CBD1-DDFA-58AC-1A04-5A9FF913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DA4-D878-4917-98BB-9626299C93D9}" type="datetime1">
              <a:rPr lang="en-US" smtClean="0"/>
              <a:t>4/2/2024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97FA-36C2-A4C4-71DD-B41DA1F8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b="1" dirty="0"/>
              <a:t>Sport Activities to Participate In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722C97-4948-BC8F-543C-57BE1961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en-US" dirty="0"/>
              <a:t>Would love to go to a live Wimbledon event</a:t>
            </a:r>
          </a:p>
          <a:p>
            <a:r>
              <a:rPr lang="en-US" dirty="0"/>
              <a:t>Really like tennis &amp; have heard lots about this event</a:t>
            </a:r>
          </a:p>
          <a:p>
            <a:r>
              <a:rPr lang="en-US" dirty="0"/>
              <a:t>Fun to see it in person </a:t>
            </a:r>
          </a:p>
          <a:p>
            <a:r>
              <a:rPr lang="en-US" dirty="0"/>
              <a:t>Huge sports event in England </a:t>
            </a:r>
          </a:p>
        </p:txBody>
      </p:sp>
      <p:pic>
        <p:nvPicPr>
          <p:cNvPr id="15" name="Content Placeholder 14" descr="A tennis match in a stadium&#10;&#10;Description automatically generated">
            <a:extLst>
              <a:ext uri="{FF2B5EF4-FFF2-40B4-BE49-F238E27FC236}">
                <a16:creationId xmlns:a16="http://schemas.microsoft.com/office/drawing/2014/main" id="{DDE4CC16-FE62-24F6-885A-BC54FBD83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2" r="39512" b="-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8E21E-F316-274D-4629-31F21103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Hawxhurst_Haylie_My_Dream_Vacation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CA849-0FB8-6B01-129C-88AAE89A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EB5A8A3-86D1-9918-E45F-A90C22B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2AC6-FBAF-40ED-9483-509E52ACE28D}" type="datetime1">
              <a:rPr lang="en-US" smtClean="0"/>
              <a:t>4/2/2024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48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EDD2F3FCD324F94E5D38A7412797D" ma:contentTypeVersion="14" ma:contentTypeDescription="Create a new document." ma:contentTypeScope="" ma:versionID="baf0c3b496d98e2f2a859d719e70737a">
  <xsd:schema xmlns:xsd="http://www.w3.org/2001/XMLSchema" xmlns:xs="http://www.w3.org/2001/XMLSchema" xmlns:p="http://schemas.microsoft.com/office/2006/metadata/properties" xmlns:ns3="4906143c-bc92-48f9-b7d6-9b2140ae0f14" targetNamespace="http://schemas.microsoft.com/office/2006/metadata/properties" ma:root="true" ma:fieldsID="6e1bc63d721ab5608b911ffb9f009cfb" ns3:_="">
    <xsd:import namespace="4906143c-bc92-48f9-b7d6-9b2140ae0f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6143c-bc92-48f9-b7d6-9b2140ae0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06143c-bc92-48f9-b7d6-9b2140ae0f14" xsi:nil="true"/>
  </documentManagement>
</p:properties>
</file>

<file path=customXml/itemProps1.xml><?xml version="1.0" encoding="utf-8"?>
<ds:datastoreItem xmlns:ds="http://schemas.openxmlformats.org/officeDocument/2006/customXml" ds:itemID="{5E5C391E-4689-4A81-8138-641CA204B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6143c-bc92-48f9-b7d6-9b2140ae0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43B22-4312-4E3B-A475-312A32F314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B8AAB9-DEE7-47C3-92AE-2DA71129C9C9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906143c-bc92-48f9-b7d6-9b2140ae0f1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1557</TotalTime>
  <Words>260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Corbel</vt:lpstr>
      <vt:lpstr>Basis</vt:lpstr>
      <vt:lpstr>My Dream Vacation </vt:lpstr>
      <vt:lpstr>WHERE I WISH TO TRAVEL</vt:lpstr>
      <vt:lpstr>Methods of Travel</vt:lpstr>
      <vt:lpstr>Who I Would Like To Go With Me</vt:lpstr>
      <vt:lpstr>Why I Want to Go There</vt:lpstr>
      <vt:lpstr>Places I Can Visit</vt:lpstr>
      <vt:lpstr> Cultural Activities to Participate in </vt:lpstr>
      <vt:lpstr>Sport Activities to Participate 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Vacation </dc:title>
  <dc:creator>Hawxhurst, Haylie A</dc:creator>
  <cp:lastModifiedBy>Hawxhurst, Haylie A</cp:lastModifiedBy>
  <cp:revision>1</cp:revision>
  <dcterms:created xsi:type="dcterms:W3CDTF">2024-04-02T14:30:11Z</dcterms:created>
  <dcterms:modified xsi:type="dcterms:W3CDTF">2024-04-03T16:27:46Z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0x010100DB7EDD2F3FCD324F94E5D38A7412797D</vt:lpwstr>
  </property>
</Properties>
</file>