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77724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3058" y="7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3CFE-9EF4-4A91-928E-E5253AF28366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FAA1-986F-476A-8314-F4B23CB0B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2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3CFE-9EF4-4A91-928E-E5253AF28366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FAA1-986F-476A-8314-F4B23CB0B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4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3CFE-9EF4-4A91-928E-E5253AF28366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FAA1-986F-476A-8314-F4B23CB0B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6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3CFE-9EF4-4A91-928E-E5253AF28366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FAA1-986F-476A-8314-F4B23CB0B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1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3CFE-9EF4-4A91-928E-E5253AF28366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FAA1-986F-476A-8314-F4B23CB0B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9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3CFE-9EF4-4A91-928E-E5253AF28366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FAA1-986F-476A-8314-F4B23CB0B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1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3CFE-9EF4-4A91-928E-E5253AF28366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FAA1-986F-476A-8314-F4B23CB0B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8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3CFE-9EF4-4A91-928E-E5253AF28366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FAA1-986F-476A-8314-F4B23CB0B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6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3CFE-9EF4-4A91-928E-E5253AF28366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FAA1-986F-476A-8314-F4B23CB0B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8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3CFE-9EF4-4A91-928E-E5253AF28366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FAA1-986F-476A-8314-F4B23CB0B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67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3CFE-9EF4-4A91-928E-E5253AF28366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FAA1-986F-476A-8314-F4B23CB0B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2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843CFE-9EF4-4A91-928E-E5253AF28366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4EFAA1-986F-476A-8314-F4B23CB0B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9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12D9FC-8EB5-E1FA-FA9D-202D11081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48979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48CB43-2D97-344B-7194-1BDA80A7C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9497">
            <a:off x="-120437" y="4458166"/>
            <a:ext cx="7635902" cy="59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0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B72934-9F33-3AB3-1486-410CC888D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25424" cy="79538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C1D7A9-A273-13A7-0EAC-F5E5D1D22F48}"/>
              </a:ext>
            </a:extLst>
          </p:cNvPr>
          <p:cNvSpPr/>
          <p:nvPr/>
        </p:nvSpPr>
        <p:spPr>
          <a:xfrm rot="21394001">
            <a:off x="1581149" y="2346959"/>
            <a:ext cx="2567940" cy="742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1D62DE-0934-0243-10A0-D12BD985EF59}"/>
              </a:ext>
            </a:extLst>
          </p:cNvPr>
          <p:cNvSpPr/>
          <p:nvPr/>
        </p:nvSpPr>
        <p:spPr>
          <a:xfrm rot="21394001">
            <a:off x="1581149" y="2476499"/>
            <a:ext cx="2567940" cy="742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EBC3E0-6E8F-5418-DF5C-DDC05D0798C6}"/>
              </a:ext>
            </a:extLst>
          </p:cNvPr>
          <p:cNvSpPr/>
          <p:nvPr/>
        </p:nvSpPr>
        <p:spPr>
          <a:xfrm rot="21394001">
            <a:off x="1628068" y="3288108"/>
            <a:ext cx="2567940" cy="655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FDCFDF-4A94-1BA5-3E05-049BD557142C}"/>
              </a:ext>
            </a:extLst>
          </p:cNvPr>
          <p:cNvSpPr/>
          <p:nvPr/>
        </p:nvSpPr>
        <p:spPr>
          <a:xfrm rot="20894994">
            <a:off x="4029714" y="3257118"/>
            <a:ext cx="168148" cy="655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0B4421-698F-E7AD-F0B6-789198034797}"/>
              </a:ext>
            </a:extLst>
          </p:cNvPr>
          <p:cNvSpPr/>
          <p:nvPr/>
        </p:nvSpPr>
        <p:spPr>
          <a:xfrm rot="21394001">
            <a:off x="1628070" y="3323172"/>
            <a:ext cx="2567940" cy="655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F7C412-8626-1BED-4747-3CF172A3EA48}"/>
              </a:ext>
            </a:extLst>
          </p:cNvPr>
          <p:cNvSpPr/>
          <p:nvPr/>
        </p:nvSpPr>
        <p:spPr>
          <a:xfrm rot="21394001">
            <a:off x="1679994" y="4036597"/>
            <a:ext cx="2494279" cy="733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B000DF-3E2F-68D4-461F-AB586FB2CE1D}"/>
              </a:ext>
            </a:extLst>
          </p:cNvPr>
          <p:cNvSpPr/>
          <p:nvPr/>
        </p:nvSpPr>
        <p:spPr>
          <a:xfrm rot="21426688">
            <a:off x="1748196" y="4842175"/>
            <a:ext cx="2494279" cy="655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6081D9-4F7C-8570-F405-E2BB1DC12191}"/>
              </a:ext>
            </a:extLst>
          </p:cNvPr>
          <p:cNvSpPr/>
          <p:nvPr/>
        </p:nvSpPr>
        <p:spPr>
          <a:xfrm>
            <a:off x="3074670" y="5660031"/>
            <a:ext cx="1189069" cy="2710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3ED6D3-8904-EEF2-6492-382FFEA15306}"/>
              </a:ext>
            </a:extLst>
          </p:cNvPr>
          <p:cNvSpPr/>
          <p:nvPr/>
        </p:nvSpPr>
        <p:spPr>
          <a:xfrm>
            <a:off x="1695060" y="6345987"/>
            <a:ext cx="2494279" cy="2710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140D8-D228-2426-9ACD-CE31C07F5053}"/>
              </a:ext>
            </a:extLst>
          </p:cNvPr>
          <p:cNvSpPr/>
          <p:nvPr/>
        </p:nvSpPr>
        <p:spPr>
          <a:xfrm>
            <a:off x="2510790" y="6323000"/>
            <a:ext cx="1678549" cy="2710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86ADA2-EBD4-F85A-B0B5-7E9BBB7D23C7}"/>
              </a:ext>
            </a:extLst>
          </p:cNvPr>
          <p:cNvSpPr/>
          <p:nvPr/>
        </p:nvSpPr>
        <p:spPr>
          <a:xfrm>
            <a:off x="1695060" y="6632526"/>
            <a:ext cx="2518279" cy="2710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2CD280-F296-665D-F4B3-51F129E9D311}"/>
              </a:ext>
            </a:extLst>
          </p:cNvPr>
          <p:cNvSpPr/>
          <p:nvPr/>
        </p:nvSpPr>
        <p:spPr>
          <a:xfrm>
            <a:off x="1683059" y="6898927"/>
            <a:ext cx="2518279" cy="2710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DBDF82-13CF-7BE6-524D-6E37D370DB23}"/>
              </a:ext>
            </a:extLst>
          </p:cNvPr>
          <p:cNvSpPr/>
          <p:nvPr/>
        </p:nvSpPr>
        <p:spPr>
          <a:xfrm>
            <a:off x="1683059" y="6938623"/>
            <a:ext cx="2518279" cy="2710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DC5C4A-3D74-7F45-A0B6-324854BFC62C}"/>
              </a:ext>
            </a:extLst>
          </p:cNvPr>
          <p:cNvSpPr/>
          <p:nvPr/>
        </p:nvSpPr>
        <p:spPr>
          <a:xfrm rot="21370753">
            <a:off x="1736197" y="6425033"/>
            <a:ext cx="2518279" cy="2710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6DB173-6875-06A2-8830-1E016EA60BA0}"/>
              </a:ext>
            </a:extLst>
          </p:cNvPr>
          <p:cNvSpPr/>
          <p:nvPr/>
        </p:nvSpPr>
        <p:spPr>
          <a:xfrm rot="21370753">
            <a:off x="1740006" y="6604984"/>
            <a:ext cx="2518279" cy="2710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1F1790-390D-FDFC-EE63-0DAE2BDB888C}"/>
              </a:ext>
            </a:extLst>
          </p:cNvPr>
          <p:cNvSpPr/>
          <p:nvPr/>
        </p:nvSpPr>
        <p:spPr>
          <a:xfrm rot="21370753">
            <a:off x="1757461" y="6886547"/>
            <a:ext cx="2518279" cy="2710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6CBAE8-7279-F503-4639-D341CDAAA288}"/>
              </a:ext>
            </a:extLst>
          </p:cNvPr>
          <p:cNvSpPr/>
          <p:nvPr/>
        </p:nvSpPr>
        <p:spPr>
          <a:xfrm rot="21370753">
            <a:off x="4200280" y="6907368"/>
            <a:ext cx="72742" cy="2710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59E4BF-B2C3-8313-B04C-0E0585686314}"/>
              </a:ext>
            </a:extLst>
          </p:cNvPr>
          <p:cNvSpPr/>
          <p:nvPr/>
        </p:nvSpPr>
        <p:spPr>
          <a:xfrm>
            <a:off x="2270584" y="5683568"/>
            <a:ext cx="1189069" cy="2710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0A3555B-5214-5E86-58D7-12EB4F6ED131}"/>
              </a:ext>
            </a:extLst>
          </p:cNvPr>
          <p:cNvSpPr/>
          <p:nvPr/>
        </p:nvSpPr>
        <p:spPr>
          <a:xfrm rot="21436342">
            <a:off x="1631929" y="5698350"/>
            <a:ext cx="567788" cy="2710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B9E8A82-F517-5BB3-34CE-1EC0C46223D0}"/>
              </a:ext>
            </a:extLst>
          </p:cNvPr>
          <p:cNvSpPr/>
          <p:nvPr/>
        </p:nvSpPr>
        <p:spPr>
          <a:xfrm>
            <a:off x="2078093" y="5686789"/>
            <a:ext cx="1189069" cy="2710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0E6D18-0288-1E59-DAF6-A6D93AC0667A}"/>
              </a:ext>
            </a:extLst>
          </p:cNvPr>
          <p:cNvSpPr/>
          <p:nvPr/>
        </p:nvSpPr>
        <p:spPr>
          <a:xfrm>
            <a:off x="3024270" y="5777028"/>
            <a:ext cx="1189069" cy="492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E089242-8917-2DFD-F902-4D15B36A4F82}"/>
              </a:ext>
            </a:extLst>
          </p:cNvPr>
          <p:cNvSpPr/>
          <p:nvPr/>
        </p:nvSpPr>
        <p:spPr>
          <a:xfrm>
            <a:off x="2422065" y="5788896"/>
            <a:ext cx="1189069" cy="492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7E82D90-CD38-74F5-FFA1-EF768C16837D}"/>
              </a:ext>
            </a:extLst>
          </p:cNvPr>
          <p:cNvSpPr/>
          <p:nvPr/>
        </p:nvSpPr>
        <p:spPr>
          <a:xfrm>
            <a:off x="1783297" y="5786777"/>
            <a:ext cx="1189069" cy="492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2720ECC-C84D-806E-74C2-6D4AFD69D070}"/>
              </a:ext>
            </a:extLst>
          </p:cNvPr>
          <p:cNvSpPr/>
          <p:nvPr/>
        </p:nvSpPr>
        <p:spPr>
          <a:xfrm rot="20765743">
            <a:off x="1640998" y="5699852"/>
            <a:ext cx="150943" cy="5768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A564B7C-756D-EBCB-705A-5D04B59629B7}"/>
              </a:ext>
            </a:extLst>
          </p:cNvPr>
          <p:cNvSpPr/>
          <p:nvPr/>
        </p:nvSpPr>
        <p:spPr>
          <a:xfrm rot="465129">
            <a:off x="1643063" y="4897704"/>
            <a:ext cx="91764" cy="772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1EBFABA-0846-222B-B512-5227F09A0F03}"/>
              </a:ext>
            </a:extLst>
          </p:cNvPr>
          <p:cNvSpPr/>
          <p:nvPr/>
        </p:nvSpPr>
        <p:spPr>
          <a:xfrm>
            <a:off x="1664898" y="4967836"/>
            <a:ext cx="2494279" cy="655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75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Top Corners Snipped 3">
            <a:extLst>
              <a:ext uri="{FF2B5EF4-FFF2-40B4-BE49-F238E27FC236}">
                <a16:creationId xmlns:a16="http://schemas.microsoft.com/office/drawing/2014/main" id="{1DD3BF30-5CFA-E314-68F5-EA591C1C0F69}"/>
              </a:ext>
            </a:extLst>
          </p:cNvPr>
          <p:cNvSpPr/>
          <p:nvPr/>
        </p:nvSpPr>
        <p:spPr>
          <a:xfrm>
            <a:off x="720969" y="1"/>
            <a:ext cx="6330462" cy="586154"/>
          </a:xfrm>
          <a:prstGeom prst="snip2Same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Top Corners Snipped 4">
            <a:extLst>
              <a:ext uri="{FF2B5EF4-FFF2-40B4-BE49-F238E27FC236}">
                <a16:creationId xmlns:a16="http://schemas.microsoft.com/office/drawing/2014/main" id="{5303E7DD-8DDC-9113-F30F-29B6C028D5AB}"/>
              </a:ext>
            </a:extLst>
          </p:cNvPr>
          <p:cNvSpPr/>
          <p:nvPr/>
        </p:nvSpPr>
        <p:spPr>
          <a:xfrm rot="10800000">
            <a:off x="720969" y="9460522"/>
            <a:ext cx="6330462" cy="586154"/>
          </a:xfrm>
          <a:prstGeom prst="snip2Same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ABD433-8341-49F0-2073-7349EA59FC37}"/>
              </a:ext>
            </a:extLst>
          </p:cNvPr>
          <p:cNvSpPr/>
          <p:nvPr/>
        </p:nvSpPr>
        <p:spPr>
          <a:xfrm>
            <a:off x="720970" y="586155"/>
            <a:ext cx="6330462" cy="8874367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A747DB-C659-B52B-2CBB-B80877764A15}"/>
              </a:ext>
            </a:extLst>
          </p:cNvPr>
          <p:cNvCxnSpPr>
            <a:stCxn id="6" idx="1"/>
            <a:endCxn id="6" idx="3"/>
          </p:cNvCxnSpPr>
          <p:nvPr/>
        </p:nvCxnSpPr>
        <p:spPr>
          <a:xfrm>
            <a:off x="720970" y="5023339"/>
            <a:ext cx="633046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E57DF57-7B9D-7BB7-24A8-CA4E21915DC5}"/>
              </a:ext>
            </a:extLst>
          </p:cNvPr>
          <p:cNvCxnSpPr/>
          <p:nvPr/>
        </p:nvCxnSpPr>
        <p:spPr>
          <a:xfrm>
            <a:off x="703385" y="2127739"/>
            <a:ext cx="633046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BA2E92-370A-3290-C472-AE6867C3668C}"/>
              </a:ext>
            </a:extLst>
          </p:cNvPr>
          <p:cNvCxnSpPr/>
          <p:nvPr/>
        </p:nvCxnSpPr>
        <p:spPr>
          <a:xfrm>
            <a:off x="703385" y="3593124"/>
            <a:ext cx="633046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46C19A-2DBE-BEBF-B1E2-85978B9640C4}"/>
              </a:ext>
            </a:extLst>
          </p:cNvPr>
          <p:cNvCxnSpPr/>
          <p:nvPr/>
        </p:nvCxnSpPr>
        <p:spPr>
          <a:xfrm>
            <a:off x="720969" y="6559062"/>
            <a:ext cx="633046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095E2C-38AE-14FF-A7CD-A2680AAA63E6}"/>
              </a:ext>
            </a:extLst>
          </p:cNvPr>
          <p:cNvCxnSpPr/>
          <p:nvPr/>
        </p:nvCxnSpPr>
        <p:spPr>
          <a:xfrm>
            <a:off x="720969" y="8094786"/>
            <a:ext cx="633046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875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044251-4593-75C9-646D-2EDE69775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39926" cy="747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41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1054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Richardson, Dawn</dc:creator>
  <cp:lastModifiedBy>Richardson, Dawn</cp:lastModifiedBy>
  <cp:revision>1</cp:revision>
  <cp:lastPrinted>2025-04-30T01:26:04Z</cp:lastPrinted>
  <dcterms:created xsi:type="dcterms:W3CDTF">2025-04-30T01:08:44Z</dcterms:created>
  <dcterms:modified xsi:type="dcterms:W3CDTF">2025-04-30T18:43:37Z</dcterms:modified>
</cp:coreProperties>
</file>