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301" r:id="rId3"/>
    <p:sldId id="302" r:id="rId4"/>
    <p:sldId id="304" r:id="rId5"/>
    <p:sldId id="303" r:id="rId6"/>
    <p:sldId id="305" r:id="rId7"/>
    <p:sldId id="306" r:id="rId8"/>
    <p:sldId id="307" r:id="rId9"/>
    <p:sldId id="308" r:id="rId10"/>
    <p:sldId id="30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46299A-7B3F-411A-B78E-BD5E3EB252AC}" v="6" dt="2021-04-01T00:56:48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son, Dawn" userId="ee8269eb-0ff0-46f0-a876-14dde1aae233" providerId="ADAL" clId="{2146299A-7B3F-411A-B78E-BD5E3EB252AC}"/>
    <pc:docChg chg="undo redo custSel addSld delSld modSld delMainMaster">
      <pc:chgData name="Richardson, Dawn" userId="ee8269eb-0ff0-46f0-a876-14dde1aae233" providerId="ADAL" clId="{2146299A-7B3F-411A-B78E-BD5E3EB252AC}" dt="2021-04-01T01:05:21.713" v="450" actId="47"/>
      <pc:docMkLst>
        <pc:docMk/>
      </pc:docMkLst>
      <pc:sldChg chg="del">
        <pc:chgData name="Richardson, Dawn" userId="ee8269eb-0ff0-46f0-a876-14dde1aae233" providerId="ADAL" clId="{2146299A-7B3F-411A-B78E-BD5E3EB252AC}" dt="2021-04-01T00:57:42.972" v="14" actId="47"/>
        <pc:sldMkLst>
          <pc:docMk/>
          <pc:sldMk cId="2712322021" sldId="259"/>
        </pc:sldMkLst>
      </pc:sldChg>
      <pc:sldChg chg="modSp add del mod">
        <pc:chgData name="Richardson, Dawn" userId="ee8269eb-0ff0-46f0-a876-14dde1aae233" providerId="ADAL" clId="{2146299A-7B3F-411A-B78E-BD5E3EB252AC}" dt="2021-04-01T00:58:46.539" v="30" actId="47"/>
        <pc:sldMkLst>
          <pc:docMk/>
          <pc:sldMk cId="601871961" sldId="261"/>
        </pc:sldMkLst>
        <pc:spChg chg="mod">
          <ac:chgData name="Richardson, Dawn" userId="ee8269eb-0ff0-46f0-a876-14dde1aae233" providerId="ADAL" clId="{2146299A-7B3F-411A-B78E-BD5E3EB252AC}" dt="2021-04-01T00:57:56.090" v="15" actId="21"/>
          <ac:spMkLst>
            <pc:docMk/>
            <pc:sldMk cId="601871961" sldId="261"/>
            <ac:spMk id="2" creationId="{EFF85F5C-5039-4B98-A1D6-BF5A4BFDC3BB}"/>
          </ac:spMkLst>
        </pc:spChg>
      </pc:sldChg>
      <pc:sldChg chg="modSp del mod">
        <pc:chgData name="Richardson, Dawn" userId="ee8269eb-0ff0-46f0-a876-14dde1aae233" providerId="ADAL" clId="{2146299A-7B3F-411A-B78E-BD5E3EB252AC}" dt="2021-04-01T00:59:25.066" v="39" actId="47"/>
        <pc:sldMkLst>
          <pc:docMk/>
          <pc:sldMk cId="2656514995" sldId="262"/>
        </pc:sldMkLst>
        <pc:spChg chg="mod">
          <ac:chgData name="Richardson, Dawn" userId="ee8269eb-0ff0-46f0-a876-14dde1aae233" providerId="ADAL" clId="{2146299A-7B3F-411A-B78E-BD5E3EB252AC}" dt="2021-04-01T00:59:02.247" v="33" actId="21"/>
          <ac:spMkLst>
            <pc:docMk/>
            <pc:sldMk cId="2656514995" sldId="262"/>
            <ac:spMk id="2" creationId="{EFF85F5C-5039-4B98-A1D6-BF5A4BFDC3BB}"/>
          </ac:spMkLst>
        </pc:spChg>
      </pc:sldChg>
      <pc:sldChg chg="del">
        <pc:chgData name="Richardson, Dawn" userId="ee8269eb-0ff0-46f0-a876-14dde1aae233" providerId="ADAL" clId="{2146299A-7B3F-411A-B78E-BD5E3EB252AC}" dt="2021-04-01T01:01:15.290" v="217" actId="47"/>
        <pc:sldMkLst>
          <pc:docMk/>
          <pc:sldMk cId="477210801" sldId="263"/>
        </pc:sldMkLst>
      </pc:sldChg>
      <pc:sldChg chg="del">
        <pc:chgData name="Richardson, Dawn" userId="ee8269eb-0ff0-46f0-a876-14dde1aae233" providerId="ADAL" clId="{2146299A-7B3F-411A-B78E-BD5E3EB252AC}" dt="2021-04-01T01:01:42.626" v="271" actId="47"/>
        <pc:sldMkLst>
          <pc:docMk/>
          <pc:sldMk cId="2687407377" sldId="264"/>
        </pc:sldMkLst>
      </pc:sldChg>
      <pc:sldChg chg="del">
        <pc:chgData name="Richardson, Dawn" userId="ee8269eb-0ff0-46f0-a876-14dde1aae233" providerId="ADAL" clId="{2146299A-7B3F-411A-B78E-BD5E3EB252AC}" dt="2021-04-01T01:02:36.617" v="339" actId="47"/>
        <pc:sldMkLst>
          <pc:docMk/>
          <pc:sldMk cId="1713686584" sldId="265"/>
        </pc:sldMkLst>
      </pc:sldChg>
      <pc:sldChg chg="del">
        <pc:chgData name="Richardson, Dawn" userId="ee8269eb-0ff0-46f0-a876-14dde1aae233" providerId="ADAL" clId="{2146299A-7B3F-411A-B78E-BD5E3EB252AC}" dt="2021-04-01T01:04:16.791" v="357" actId="47"/>
        <pc:sldMkLst>
          <pc:docMk/>
          <pc:sldMk cId="2168680667" sldId="266"/>
        </pc:sldMkLst>
      </pc:sldChg>
      <pc:sldChg chg="del">
        <pc:chgData name="Richardson, Dawn" userId="ee8269eb-0ff0-46f0-a876-14dde1aae233" providerId="ADAL" clId="{2146299A-7B3F-411A-B78E-BD5E3EB252AC}" dt="2021-04-01T01:05:21.713" v="450" actId="47"/>
        <pc:sldMkLst>
          <pc:docMk/>
          <pc:sldMk cId="1162282207" sldId="267"/>
        </pc:sldMkLst>
      </pc:sldChg>
      <pc:sldChg chg="addSp delSp modSp mod">
        <pc:chgData name="Richardson, Dawn" userId="ee8269eb-0ff0-46f0-a876-14dde1aae233" providerId="ADAL" clId="{2146299A-7B3F-411A-B78E-BD5E3EB252AC}" dt="2021-04-01T00:57:37.058" v="13" actId="1076"/>
        <pc:sldMkLst>
          <pc:docMk/>
          <pc:sldMk cId="1133424385" sldId="291"/>
        </pc:sldMkLst>
        <pc:spChg chg="add mod">
          <ac:chgData name="Richardson, Dawn" userId="ee8269eb-0ff0-46f0-a876-14dde1aae233" providerId="ADAL" clId="{2146299A-7B3F-411A-B78E-BD5E3EB252AC}" dt="2021-04-01T00:57:37.058" v="13" actId="1076"/>
          <ac:spMkLst>
            <pc:docMk/>
            <pc:sldMk cId="1133424385" sldId="291"/>
            <ac:spMk id="2" creationId="{783D7F87-49E6-41C5-A395-1E80A6A06403}"/>
          </ac:spMkLst>
        </pc:spChg>
        <pc:spChg chg="add del mod">
          <ac:chgData name="Richardson, Dawn" userId="ee8269eb-0ff0-46f0-a876-14dde1aae233" providerId="ADAL" clId="{2146299A-7B3F-411A-B78E-BD5E3EB252AC}" dt="2021-04-01T00:56:51.514" v="5" actId="478"/>
          <ac:spMkLst>
            <pc:docMk/>
            <pc:sldMk cId="1133424385" sldId="291"/>
            <ac:spMk id="3" creationId="{5700106A-3DDA-478B-85F5-F742EAFD2CDD}"/>
          </ac:spMkLst>
        </pc:spChg>
      </pc:sldChg>
      <pc:sldChg chg="modSp add del mod setBg">
        <pc:chgData name="Richardson, Dawn" userId="ee8269eb-0ff0-46f0-a876-14dde1aae233" providerId="ADAL" clId="{2146299A-7B3F-411A-B78E-BD5E3EB252AC}" dt="2021-04-01T00:58:24.747" v="24" actId="1076"/>
        <pc:sldMkLst>
          <pc:docMk/>
          <pc:sldMk cId="3506534901" sldId="301"/>
        </pc:sldMkLst>
        <pc:spChg chg="mod">
          <ac:chgData name="Richardson, Dawn" userId="ee8269eb-0ff0-46f0-a876-14dde1aae233" providerId="ADAL" clId="{2146299A-7B3F-411A-B78E-BD5E3EB252AC}" dt="2021-04-01T00:58:24.747" v="24" actId="1076"/>
          <ac:spMkLst>
            <pc:docMk/>
            <pc:sldMk cId="3506534901" sldId="301"/>
            <ac:spMk id="2" creationId="{D46A2EC6-04C6-4F4B-A6CF-526E3C14241B}"/>
          </ac:spMkLst>
        </pc:spChg>
      </pc:sldChg>
      <pc:sldChg chg="modSp add mod">
        <pc:chgData name="Richardson, Dawn" userId="ee8269eb-0ff0-46f0-a876-14dde1aae233" providerId="ADAL" clId="{2146299A-7B3F-411A-B78E-BD5E3EB252AC}" dt="2021-04-01T00:59:19.402" v="38" actId="1076"/>
        <pc:sldMkLst>
          <pc:docMk/>
          <pc:sldMk cId="616996414" sldId="302"/>
        </pc:sldMkLst>
        <pc:spChg chg="mod">
          <ac:chgData name="Richardson, Dawn" userId="ee8269eb-0ff0-46f0-a876-14dde1aae233" providerId="ADAL" clId="{2146299A-7B3F-411A-B78E-BD5E3EB252AC}" dt="2021-04-01T00:59:19.402" v="38" actId="1076"/>
          <ac:spMkLst>
            <pc:docMk/>
            <pc:sldMk cId="616996414" sldId="302"/>
            <ac:spMk id="2" creationId="{D46A2EC6-04C6-4F4B-A6CF-526E3C14241B}"/>
          </ac:spMkLst>
        </pc:spChg>
      </pc:sldChg>
      <pc:sldChg chg="add del">
        <pc:chgData name="Richardson, Dawn" userId="ee8269eb-0ff0-46f0-a876-14dde1aae233" providerId="ADAL" clId="{2146299A-7B3F-411A-B78E-BD5E3EB252AC}" dt="2021-04-01T00:58:42.902" v="29" actId="47"/>
        <pc:sldMkLst>
          <pc:docMk/>
          <pc:sldMk cId="2744718233" sldId="303"/>
        </pc:sldMkLst>
      </pc:sldChg>
      <pc:sldChg chg="modSp add mod">
        <pc:chgData name="Richardson, Dawn" userId="ee8269eb-0ff0-46f0-a876-14dde1aae233" providerId="ADAL" clId="{2146299A-7B3F-411A-B78E-BD5E3EB252AC}" dt="2021-04-01T01:00:11.420" v="130" actId="313"/>
        <pc:sldMkLst>
          <pc:docMk/>
          <pc:sldMk cId="3057791857" sldId="304"/>
        </pc:sldMkLst>
        <pc:spChg chg="mod">
          <ac:chgData name="Richardson, Dawn" userId="ee8269eb-0ff0-46f0-a876-14dde1aae233" providerId="ADAL" clId="{2146299A-7B3F-411A-B78E-BD5E3EB252AC}" dt="2021-04-01T01:00:11.420" v="130" actId="313"/>
          <ac:spMkLst>
            <pc:docMk/>
            <pc:sldMk cId="3057791857" sldId="304"/>
            <ac:spMk id="2" creationId="{D46A2EC6-04C6-4F4B-A6CF-526E3C14241B}"/>
          </ac:spMkLst>
        </pc:spChg>
      </pc:sldChg>
      <pc:sldChg chg="modSp add mod">
        <pc:chgData name="Richardson, Dawn" userId="ee8269eb-0ff0-46f0-a876-14dde1aae233" providerId="ADAL" clId="{2146299A-7B3F-411A-B78E-BD5E3EB252AC}" dt="2021-04-01T01:01:06.407" v="215" actId="20577"/>
        <pc:sldMkLst>
          <pc:docMk/>
          <pc:sldMk cId="3752927104" sldId="305"/>
        </pc:sldMkLst>
        <pc:spChg chg="mod">
          <ac:chgData name="Richardson, Dawn" userId="ee8269eb-0ff0-46f0-a876-14dde1aae233" providerId="ADAL" clId="{2146299A-7B3F-411A-B78E-BD5E3EB252AC}" dt="2021-04-01T01:01:06.407" v="215" actId="20577"/>
          <ac:spMkLst>
            <pc:docMk/>
            <pc:sldMk cId="3752927104" sldId="305"/>
            <ac:spMk id="2" creationId="{D46A2EC6-04C6-4F4B-A6CF-526E3C14241B}"/>
          </ac:spMkLst>
        </pc:spChg>
      </pc:sldChg>
      <pc:sldChg chg="modSp add mod">
        <pc:chgData name="Richardson, Dawn" userId="ee8269eb-0ff0-46f0-a876-14dde1aae233" providerId="ADAL" clId="{2146299A-7B3F-411A-B78E-BD5E3EB252AC}" dt="2021-04-01T01:01:37.846" v="270" actId="20577"/>
        <pc:sldMkLst>
          <pc:docMk/>
          <pc:sldMk cId="1909052737" sldId="306"/>
        </pc:sldMkLst>
        <pc:spChg chg="mod">
          <ac:chgData name="Richardson, Dawn" userId="ee8269eb-0ff0-46f0-a876-14dde1aae233" providerId="ADAL" clId="{2146299A-7B3F-411A-B78E-BD5E3EB252AC}" dt="2021-04-01T01:01:37.846" v="270" actId="20577"/>
          <ac:spMkLst>
            <pc:docMk/>
            <pc:sldMk cId="1909052737" sldId="306"/>
            <ac:spMk id="2" creationId="{D46A2EC6-04C6-4F4B-A6CF-526E3C14241B}"/>
          </ac:spMkLst>
        </pc:spChg>
      </pc:sldChg>
      <pc:sldChg chg="modSp add mod">
        <pc:chgData name="Richardson, Dawn" userId="ee8269eb-0ff0-46f0-a876-14dde1aae233" providerId="ADAL" clId="{2146299A-7B3F-411A-B78E-BD5E3EB252AC}" dt="2021-04-01T01:02:26.523" v="337" actId="255"/>
        <pc:sldMkLst>
          <pc:docMk/>
          <pc:sldMk cId="1622619221" sldId="307"/>
        </pc:sldMkLst>
        <pc:spChg chg="mod">
          <ac:chgData name="Richardson, Dawn" userId="ee8269eb-0ff0-46f0-a876-14dde1aae233" providerId="ADAL" clId="{2146299A-7B3F-411A-B78E-BD5E3EB252AC}" dt="2021-04-01T01:02:26.523" v="337" actId="255"/>
          <ac:spMkLst>
            <pc:docMk/>
            <pc:sldMk cId="1622619221" sldId="307"/>
            <ac:spMk id="2" creationId="{D46A2EC6-04C6-4F4B-A6CF-526E3C14241B}"/>
          </ac:spMkLst>
        </pc:spChg>
      </pc:sldChg>
      <pc:sldChg chg="modSp add mod">
        <pc:chgData name="Richardson, Dawn" userId="ee8269eb-0ff0-46f0-a876-14dde1aae233" providerId="ADAL" clId="{2146299A-7B3F-411A-B78E-BD5E3EB252AC}" dt="2021-04-01T01:04:14.939" v="356" actId="14100"/>
        <pc:sldMkLst>
          <pc:docMk/>
          <pc:sldMk cId="1626128926" sldId="308"/>
        </pc:sldMkLst>
        <pc:spChg chg="mod">
          <ac:chgData name="Richardson, Dawn" userId="ee8269eb-0ff0-46f0-a876-14dde1aae233" providerId="ADAL" clId="{2146299A-7B3F-411A-B78E-BD5E3EB252AC}" dt="2021-04-01T01:04:14.939" v="356" actId="14100"/>
          <ac:spMkLst>
            <pc:docMk/>
            <pc:sldMk cId="1626128926" sldId="308"/>
            <ac:spMk id="2" creationId="{D46A2EC6-04C6-4F4B-A6CF-526E3C14241B}"/>
          </ac:spMkLst>
        </pc:spChg>
      </pc:sldChg>
      <pc:sldChg chg="modSp add mod">
        <pc:chgData name="Richardson, Dawn" userId="ee8269eb-0ff0-46f0-a876-14dde1aae233" providerId="ADAL" clId="{2146299A-7B3F-411A-B78E-BD5E3EB252AC}" dt="2021-04-01T01:05:16.435" v="449" actId="20577"/>
        <pc:sldMkLst>
          <pc:docMk/>
          <pc:sldMk cId="2713226376" sldId="309"/>
        </pc:sldMkLst>
        <pc:spChg chg="mod">
          <ac:chgData name="Richardson, Dawn" userId="ee8269eb-0ff0-46f0-a876-14dde1aae233" providerId="ADAL" clId="{2146299A-7B3F-411A-B78E-BD5E3EB252AC}" dt="2021-04-01T01:05:16.435" v="449" actId="20577"/>
          <ac:spMkLst>
            <pc:docMk/>
            <pc:sldMk cId="2713226376" sldId="309"/>
            <ac:spMk id="2" creationId="{D46A2EC6-04C6-4F4B-A6CF-526E3C14241B}"/>
          </ac:spMkLst>
        </pc:spChg>
      </pc:sldChg>
      <pc:sldChg chg="add del">
        <pc:chgData name="Richardson, Dawn" userId="ee8269eb-0ff0-46f0-a876-14dde1aae233" providerId="ADAL" clId="{2146299A-7B3F-411A-B78E-BD5E3EB252AC}" dt="2021-04-01T01:04:04.235" v="354" actId="2890"/>
        <pc:sldMkLst>
          <pc:docMk/>
          <pc:sldMk cId="3883545491" sldId="309"/>
        </pc:sldMkLst>
      </pc:sldChg>
      <pc:sldMasterChg chg="del delSldLayout">
        <pc:chgData name="Richardson, Dawn" userId="ee8269eb-0ff0-46f0-a876-14dde1aae233" providerId="ADAL" clId="{2146299A-7B3F-411A-B78E-BD5E3EB252AC}" dt="2021-04-01T01:05:21.713" v="450" actId="47"/>
        <pc:sldMasterMkLst>
          <pc:docMk/>
          <pc:sldMasterMk cId="1115175544" sldId="2147483648"/>
        </pc:sldMasterMkLst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1187566900" sldId="2147483649"/>
          </pc:sldLayoutMkLst>
        </pc:sldLayoutChg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2129897977" sldId="2147483650"/>
          </pc:sldLayoutMkLst>
        </pc:sldLayoutChg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812896863" sldId="2147483651"/>
          </pc:sldLayoutMkLst>
        </pc:sldLayoutChg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162719" sldId="2147483652"/>
          </pc:sldLayoutMkLst>
        </pc:sldLayoutChg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2211535167" sldId="2147483653"/>
          </pc:sldLayoutMkLst>
        </pc:sldLayoutChg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179696381" sldId="2147483654"/>
          </pc:sldLayoutMkLst>
        </pc:sldLayoutChg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3639674764" sldId="2147483655"/>
          </pc:sldLayoutMkLst>
        </pc:sldLayoutChg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3378629028" sldId="2147483656"/>
          </pc:sldLayoutMkLst>
        </pc:sldLayoutChg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370961935" sldId="2147483657"/>
          </pc:sldLayoutMkLst>
        </pc:sldLayoutChg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3959998767" sldId="2147483658"/>
          </pc:sldLayoutMkLst>
        </pc:sldLayoutChg>
        <pc:sldLayoutChg chg="del">
          <pc:chgData name="Richardson, Dawn" userId="ee8269eb-0ff0-46f0-a876-14dde1aae233" providerId="ADAL" clId="{2146299A-7B3F-411A-B78E-BD5E3EB252AC}" dt="2021-04-01T01:05:21.713" v="450" actId="47"/>
          <pc:sldLayoutMkLst>
            <pc:docMk/>
            <pc:sldMasterMk cId="1115175544" sldId="2147483648"/>
            <pc:sldLayoutMk cId="8158322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7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4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2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3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0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4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D11D-7347-4A6C-953D-3A7166712625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4252-7C8D-4B65-81B5-83F4C738C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7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783D7F87-49E6-41C5-A395-1E80A6A06403}"/>
              </a:ext>
            </a:extLst>
          </p:cNvPr>
          <p:cNvSpPr txBox="1">
            <a:spLocks/>
          </p:cNvSpPr>
          <p:nvPr/>
        </p:nvSpPr>
        <p:spPr>
          <a:xfrm>
            <a:off x="2661704" y="2773362"/>
            <a:ext cx="6573339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Please do some research on your planet for Shark Tank. Please answer the following questions on the same slide.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33424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FE2724-A6CE-49C2-A486-901790FE31D1}"/>
              </a:ext>
            </a:extLst>
          </p:cNvPr>
          <p:cNvSpPr/>
          <p:nvPr/>
        </p:nvSpPr>
        <p:spPr>
          <a:xfrm>
            <a:off x="2606040" y="2438398"/>
            <a:ext cx="6715347" cy="3391219"/>
          </a:xfrm>
          <a:prstGeom prst="rect">
            <a:avLst/>
          </a:prstGeom>
          <a:gradFill>
            <a:gsLst>
              <a:gs pos="0">
                <a:srgbClr val="0070C0"/>
              </a:gs>
              <a:gs pos="54000">
                <a:srgbClr val="33E3F5">
                  <a:alpha val="16863"/>
                </a:srgbClr>
              </a:gs>
              <a:gs pos="83000">
                <a:srgbClr val="1FCEF1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5327FF-E483-46D1-AB52-9275ED88A5B9}"/>
              </a:ext>
            </a:extLst>
          </p:cNvPr>
          <p:cNvSpPr/>
          <p:nvPr/>
        </p:nvSpPr>
        <p:spPr>
          <a:xfrm>
            <a:off x="2870613" y="2769948"/>
            <a:ext cx="6198176" cy="2728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46A2EC6-04C6-4F4B-A6CF-526E3C14241B}"/>
              </a:ext>
            </a:extLst>
          </p:cNvPr>
          <p:cNvSpPr txBox="1">
            <a:spLocks/>
          </p:cNvSpPr>
          <p:nvPr/>
        </p:nvSpPr>
        <p:spPr>
          <a:xfrm>
            <a:off x="2030680" y="1289166"/>
            <a:ext cx="7564581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What is the atmosphere in your planet like? How would it affect your body to be in it?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cs typeface="Aharoni" pitchFamily="2" charset="-79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C8003BF-A690-4B68-B044-D1D5454A8131}"/>
              </a:ext>
            </a:extLst>
          </p:cNvPr>
          <p:cNvSpPr txBox="1">
            <a:spLocks/>
          </p:cNvSpPr>
          <p:nvPr/>
        </p:nvSpPr>
        <p:spPr>
          <a:xfrm>
            <a:off x="2677043" y="2941162"/>
            <a:ext cx="6573339" cy="1615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Student Response: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322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FE2724-A6CE-49C2-A486-901790FE31D1}"/>
              </a:ext>
            </a:extLst>
          </p:cNvPr>
          <p:cNvSpPr/>
          <p:nvPr/>
        </p:nvSpPr>
        <p:spPr>
          <a:xfrm>
            <a:off x="2606040" y="2438398"/>
            <a:ext cx="6715347" cy="3391219"/>
          </a:xfrm>
          <a:prstGeom prst="rect">
            <a:avLst/>
          </a:prstGeom>
          <a:gradFill>
            <a:gsLst>
              <a:gs pos="0">
                <a:srgbClr val="0070C0"/>
              </a:gs>
              <a:gs pos="54000">
                <a:srgbClr val="33E3F5">
                  <a:alpha val="16863"/>
                </a:srgbClr>
              </a:gs>
              <a:gs pos="83000">
                <a:srgbClr val="1FCEF1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5327FF-E483-46D1-AB52-9275ED88A5B9}"/>
              </a:ext>
            </a:extLst>
          </p:cNvPr>
          <p:cNvSpPr/>
          <p:nvPr/>
        </p:nvSpPr>
        <p:spPr>
          <a:xfrm>
            <a:off x="2870613" y="2769948"/>
            <a:ext cx="6198176" cy="2728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46A2EC6-04C6-4F4B-A6CF-526E3C14241B}"/>
              </a:ext>
            </a:extLst>
          </p:cNvPr>
          <p:cNvSpPr txBox="1">
            <a:spLocks/>
          </p:cNvSpPr>
          <p:nvPr/>
        </p:nvSpPr>
        <p:spPr>
          <a:xfrm>
            <a:off x="2199234" y="1289166"/>
            <a:ext cx="7528956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Where did your planet get it’s name?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cs typeface="Aharoni" pitchFamily="2" charset="-79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C8003BF-A690-4B68-B044-D1D5454A8131}"/>
              </a:ext>
            </a:extLst>
          </p:cNvPr>
          <p:cNvSpPr txBox="1">
            <a:spLocks/>
          </p:cNvSpPr>
          <p:nvPr/>
        </p:nvSpPr>
        <p:spPr>
          <a:xfrm>
            <a:off x="2677043" y="2941162"/>
            <a:ext cx="6573339" cy="1615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Student Response: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0653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FE2724-A6CE-49C2-A486-901790FE31D1}"/>
              </a:ext>
            </a:extLst>
          </p:cNvPr>
          <p:cNvSpPr/>
          <p:nvPr/>
        </p:nvSpPr>
        <p:spPr>
          <a:xfrm>
            <a:off x="2606040" y="2438398"/>
            <a:ext cx="6715347" cy="3391219"/>
          </a:xfrm>
          <a:prstGeom prst="rect">
            <a:avLst/>
          </a:prstGeom>
          <a:gradFill>
            <a:gsLst>
              <a:gs pos="0">
                <a:srgbClr val="0070C0"/>
              </a:gs>
              <a:gs pos="54000">
                <a:srgbClr val="33E3F5">
                  <a:alpha val="16863"/>
                </a:srgbClr>
              </a:gs>
              <a:gs pos="83000">
                <a:srgbClr val="1FCEF1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5327FF-E483-46D1-AB52-9275ED88A5B9}"/>
              </a:ext>
            </a:extLst>
          </p:cNvPr>
          <p:cNvSpPr/>
          <p:nvPr/>
        </p:nvSpPr>
        <p:spPr>
          <a:xfrm>
            <a:off x="2870613" y="2769948"/>
            <a:ext cx="6198176" cy="2728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46A2EC6-04C6-4F4B-A6CF-526E3C14241B}"/>
              </a:ext>
            </a:extLst>
          </p:cNvPr>
          <p:cNvSpPr txBox="1">
            <a:spLocks/>
          </p:cNvSpPr>
          <p:nvPr/>
        </p:nvSpPr>
        <p:spPr>
          <a:xfrm>
            <a:off x="2606040" y="1340486"/>
            <a:ext cx="6573339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What is your planet </a:t>
            </a:r>
            <a:b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made up of?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cs typeface="Aharoni" pitchFamily="2" charset="-79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C8003BF-A690-4B68-B044-D1D5454A8131}"/>
              </a:ext>
            </a:extLst>
          </p:cNvPr>
          <p:cNvSpPr txBox="1">
            <a:spLocks/>
          </p:cNvSpPr>
          <p:nvPr/>
        </p:nvSpPr>
        <p:spPr>
          <a:xfrm>
            <a:off x="2677043" y="2941162"/>
            <a:ext cx="6573339" cy="1615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Student Response: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1699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FE2724-A6CE-49C2-A486-901790FE31D1}"/>
              </a:ext>
            </a:extLst>
          </p:cNvPr>
          <p:cNvSpPr/>
          <p:nvPr/>
        </p:nvSpPr>
        <p:spPr>
          <a:xfrm>
            <a:off x="2606040" y="2438398"/>
            <a:ext cx="6715347" cy="3391219"/>
          </a:xfrm>
          <a:prstGeom prst="rect">
            <a:avLst/>
          </a:prstGeom>
          <a:gradFill>
            <a:gsLst>
              <a:gs pos="0">
                <a:srgbClr val="0070C0"/>
              </a:gs>
              <a:gs pos="54000">
                <a:srgbClr val="33E3F5">
                  <a:alpha val="16863"/>
                </a:srgbClr>
              </a:gs>
              <a:gs pos="83000">
                <a:srgbClr val="1FCEF1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5327FF-E483-46D1-AB52-9275ED88A5B9}"/>
              </a:ext>
            </a:extLst>
          </p:cNvPr>
          <p:cNvSpPr/>
          <p:nvPr/>
        </p:nvSpPr>
        <p:spPr>
          <a:xfrm>
            <a:off x="2870613" y="2769948"/>
            <a:ext cx="6198176" cy="2728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46A2EC6-04C6-4F4B-A6CF-526E3C14241B}"/>
              </a:ext>
            </a:extLst>
          </p:cNvPr>
          <p:cNvSpPr txBox="1">
            <a:spLocks/>
          </p:cNvSpPr>
          <p:nvPr/>
        </p:nvSpPr>
        <p:spPr>
          <a:xfrm>
            <a:off x="2606040" y="1340486"/>
            <a:ext cx="6573339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How might the things found on your planet be used by humans?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cs typeface="Aharoni" pitchFamily="2" charset="-79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C8003BF-A690-4B68-B044-D1D5454A8131}"/>
              </a:ext>
            </a:extLst>
          </p:cNvPr>
          <p:cNvSpPr txBox="1">
            <a:spLocks/>
          </p:cNvSpPr>
          <p:nvPr/>
        </p:nvSpPr>
        <p:spPr>
          <a:xfrm>
            <a:off x="2677043" y="2941162"/>
            <a:ext cx="6573339" cy="1615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Student Response: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5779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FE2724-A6CE-49C2-A486-901790FE31D1}"/>
              </a:ext>
            </a:extLst>
          </p:cNvPr>
          <p:cNvSpPr/>
          <p:nvPr/>
        </p:nvSpPr>
        <p:spPr>
          <a:xfrm>
            <a:off x="2606040" y="2438398"/>
            <a:ext cx="6715347" cy="3391219"/>
          </a:xfrm>
          <a:prstGeom prst="rect">
            <a:avLst/>
          </a:prstGeom>
          <a:gradFill>
            <a:gsLst>
              <a:gs pos="0">
                <a:srgbClr val="0070C0"/>
              </a:gs>
              <a:gs pos="54000">
                <a:srgbClr val="33E3F5">
                  <a:alpha val="16863"/>
                </a:srgbClr>
              </a:gs>
              <a:gs pos="83000">
                <a:srgbClr val="1FCEF1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5327FF-E483-46D1-AB52-9275ED88A5B9}"/>
              </a:ext>
            </a:extLst>
          </p:cNvPr>
          <p:cNvSpPr/>
          <p:nvPr/>
        </p:nvSpPr>
        <p:spPr>
          <a:xfrm>
            <a:off x="2870613" y="2769948"/>
            <a:ext cx="6198176" cy="2728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46A2EC6-04C6-4F4B-A6CF-526E3C14241B}"/>
              </a:ext>
            </a:extLst>
          </p:cNvPr>
          <p:cNvSpPr txBox="1">
            <a:spLocks/>
          </p:cNvSpPr>
          <p:nvPr/>
        </p:nvSpPr>
        <p:spPr>
          <a:xfrm>
            <a:off x="2495449" y="1173322"/>
            <a:ext cx="6573339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What is the name of your product?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C8003BF-A690-4B68-B044-D1D5454A8131}"/>
              </a:ext>
            </a:extLst>
          </p:cNvPr>
          <p:cNvSpPr txBox="1">
            <a:spLocks/>
          </p:cNvSpPr>
          <p:nvPr/>
        </p:nvSpPr>
        <p:spPr>
          <a:xfrm>
            <a:off x="2677043" y="2941162"/>
            <a:ext cx="6573339" cy="1615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Student Response: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4471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FE2724-A6CE-49C2-A486-901790FE31D1}"/>
              </a:ext>
            </a:extLst>
          </p:cNvPr>
          <p:cNvSpPr/>
          <p:nvPr/>
        </p:nvSpPr>
        <p:spPr>
          <a:xfrm>
            <a:off x="2606040" y="2438398"/>
            <a:ext cx="6715347" cy="3391219"/>
          </a:xfrm>
          <a:prstGeom prst="rect">
            <a:avLst/>
          </a:prstGeom>
          <a:gradFill>
            <a:gsLst>
              <a:gs pos="0">
                <a:srgbClr val="0070C0"/>
              </a:gs>
              <a:gs pos="54000">
                <a:srgbClr val="33E3F5">
                  <a:alpha val="16863"/>
                </a:srgbClr>
              </a:gs>
              <a:gs pos="83000">
                <a:srgbClr val="1FCEF1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5327FF-E483-46D1-AB52-9275ED88A5B9}"/>
              </a:ext>
            </a:extLst>
          </p:cNvPr>
          <p:cNvSpPr/>
          <p:nvPr/>
        </p:nvSpPr>
        <p:spPr>
          <a:xfrm>
            <a:off x="2870613" y="2769948"/>
            <a:ext cx="6198176" cy="2728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46A2EC6-04C6-4F4B-A6CF-526E3C14241B}"/>
              </a:ext>
            </a:extLst>
          </p:cNvPr>
          <p:cNvSpPr txBox="1">
            <a:spLocks/>
          </p:cNvSpPr>
          <p:nvPr/>
        </p:nvSpPr>
        <p:spPr>
          <a:xfrm>
            <a:off x="2495449" y="1173322"/>
            <a:ext cx="6573339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How long is a day on your planet? (rotation)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C8003BF-A690-4B68-B044-D1D5454A8131}"/>
              </a:ext>
            </a:extLst>
          </p:cNvPr>
          <p:cNvSpPr txBox="1">
            <a:spLocks/>
          </p:cNvSpPr>
          <p:nvPr/>
        </p:nvSpPr>
        <p:spPr>
          <a:xfrm>
            <a:off x="2677043" y="2941162"/>
            <a:ext cx="6573339" cy="1615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Student Response: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52927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FE2724-A6CE-49C2-A486-901790FE31D1}"/>
              </a:ext>
            </a:extLst>
          </p:cNvPr>
          <p:cNvSpPr/>
          <p:nvPr/>
        </p:nvSpPr>
        <p:spPr>
          <a:xfrm>
            <a:off x="2606040" y="2438398"/>
            <a:ext cx="6715347" cy="3391219"/>
          </a:xfrm>
          <a:prstGeom prst="rect">
            <a:avLst/>
          </a:prstGeom>
          <a:gradFill>
            <a:gsLst>
              <a:gs pos="0">
                <a:srgbClr val="0070C0"/>
              </a:gs>
              <a:gs pos="54000">
                <a:srgbClr val="33E3F5">
                  <a:alpha val="16863"/>
                </a:srgbClr>
              </a:gs>
              <a:gs pos="83000">
                <a:srgbClr val="1FCEF1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5327FF-E483-46D1-AB52-9275ED88A5B9}"/>
              </a:ext>
            </a:extLst>
          </p:cNvPr>
          <p:cNvSpPr/>
          <p:nvPr/>
        </p:nvSpPr>
        <p:spPr>
          <a:xfrm>
            <a:off x="2870613" y="2769948"/>
            <a:ext cx="6198176" cy="2728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46A2EC6-04C6-4F4B-A6CF-526E3C14241B}"/>
              </a:ext>
            </a:extLst>
          </p:cNvPr>
          <p:cNvSpPr txBox="1">
            <a:spLocks/>
          </p:cNvSpPr>
          <p:nvPr/>
        </p:nvSpPr>
        <p:spPr>
          <a:xfrm>
            <a:off x="2495449" y="1173322"/>
            <a:ext cx="6573339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How long is a year on your planet? (revolution)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C8003BF-A690-4B68-B044-D1D5454A8131}"/>
              </a:ext>
            </a:extLst>
          </p:cNvPr>
          <p:cNvSpPr txBox="1">
            <a:spLocks/>
          </p:cNvSpPr>
          <p:nvPr/>
        </p:nvSpPr>
        <p:spPr>
          <a:xfrm>
            <a:off x="2677043" y="2941162"/>
            <a:ext cx="6573339" cy="1615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Student Response: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905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FE2724-A6CE-49C2-A486-901790FE31D1}"/>
              </a:ext>
            </a:extLst>
          </p:cNvPr>
          <p:cNvSpPr/>
          <p:nvPr/>
        </p:nvSpPr>
        <p:spPr>
          <a:xfrm>
            <a:off x="2606040" y="2438398"/>
            <a:ext cx="6715347" cy="3391219"/>
          </a:xfrm>
          <a:prstGeom prst="rect">
            <a:avLst/>
          </a:prstGeom>
          <a:gradFill>
            <a:gsLst>
              <a:gs pos="0">
                <a:srgbClr val="0070C0"/>
              </a:gs>
              <a:gs pos="54000">
                <a:srgbClr val="33E3F5">
                  <a:alpha val="16863"/>
                </a:srgbClr>
              </a:gs>
              <a:gs pos="83000">
                <a:srgbClr val="1FCEF1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5327FF-E483-46D1-AB52-9275ED88A5B9}"/>
              </a:ext>
            </a:extLst>
          </p:cNvPr>
          <p:cNvSpPr/>
          <p:nvPr/>
        </p:nvSpPr>
        <p:spPr>
          <a:xfrm>
            <a:off x="2870613" y="2769948"/>
            <a:ext cx="6198176" cy="2728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46A2EC6-04C6-4F4B-A6CF-526E3C14241B}"/>
              </a:ext>
            </a:extLst>
          </p:cNvPr>
          <p:cNvSpPr txBox="1">
            <a:spLocks/>
          </p:cNvSpPr>
          <p:nvPr/>
        </p:nvSpPr>
        <p:spPr>
          <a:xfrm>
            <a:off x="2495449" y="1173322"/>
            <a:ext cx="6573339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Does your planet have moons?  What are their names? 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C8003BF-A690-4B68-B044-D1D5454A8131}"/>
              </a:ext>
            </a:extLst>
          </p:cNvPr>
          <p:cNvSpPr txBox="1">
            <a:spLocks/>
          </p:cNvSpPr>
          <p:nvPr/>
        </p:nvSpPr>
        <p:spPr>
          <a:xfrm>
            <a:off x="2677043" y="2941162"/>
            <a:ext cx="6573339" cy="1615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Student Response: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2619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FE2724-A6CE-49C2-A486-901790FE31D1}"/>
              </a:ext>
            </a:extLst>
          </p:cNvPr>
          <p:cNvSpPr/>
          <p:nvPr/>
        </p:nvSpPr>
        <p:spPr>
          <a:xfrm>
            <a:off x="2606040" y="2438398"/>
            <a:ext cx="6715347" cy="3391219"/>
          </a:xfrm>
          <a:prstGeom prst="rect">
            <a:avLst/>
          </a:prstGeom>
          <a:gradFill>
            <a:gsLst>
              <a:gs pos="0">
                <a:srgbClr val="0070C0"/>
              </a:gs>
              <a:gs pos="54000">
                <a:srgbClr val="33E3F5">
                  <a:alpha val="16863"/>
                </a:srgbClr>
              </a:gs>
              <a:gs pos="83000">
                <a:srgbClr val="1FCEF1"/>
              </a:gs>
              <a:gs pos="100000">
                <a:srgbClr val="0070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5327FF-E483-46D1-AB52-9275ED88A5B9}"/>
              </a:ext>
            </a:extLst>
          </p:cNvPr>
          <p:cNvSpPr/>
          <p:nvPr/>
        </p:nvSpPr>
        <p:spPr>
          <a:xfrm>
            <a:off x="2870613" y="2769948"/>
            <a:ext cx="6198176" cy="2728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D46A2EC6-04C6-4F4B-A6CF-526E3C14241B}"/>
              </a:ext>
            </a:extLst>
          </p:cNvPr>
          <p:cNvSpPr txBox="1">
            <a:spLocks/>
          </p:cNvSpPr>
          <p:nvPr/>
        </p:nvSpPr>
        <p:spPr>
          <a:xfrm>
            <a:off x="2030680" y="1289166"/>
            <a:ext cx="7564581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What is your planet’s gravity like?   Would you be able to walk? Would you not be able to walk? Fly?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anose="02010803020104030203" pitchFamily="2" charset="-79"/>
              <a:cs typeface="Aharoni" pitchFamily="2" charset="-79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C8003BF-A690-4B68-B044-D1D5454A8131}"/>
              </a:ext>
            </a:extLst>
          </p:cNvPr>
          <p:cNvSpPr txBox="1">
            <a:spLocks/>
          </p:cNvSpPr>
          <p:nvPr/>
        </p:nvSpPr>
        <p:spPr>
          <a:xfrm>
            <a:off x="2677043" y="2941162"/>
            <a:ext cx="6573339" cy="1615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Student Response: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6128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</TotalTime>
  <Words>165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 My Little Lovelies!  I hope you are rested and ready!</dc:title>
  <dc:creator>Richardson, Dawn</dc:creator>
  <cp:lastModifiedBy>Richardson, Dawn</cp:lastModifiedBy>
  <cp:revision>8</cp:revision>
  <dcterms:created xsi:type="dcterms:W3CDTF">2021-03-10T13:24:04Z</dcterms:created>
  <dcterms:modified xsi:type="dcterms:W3CDTF">2021-04-01T01:05:29Z</dcterms:modified>
</cp:coreProperties>
</file>