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5" r:id="rId11"/>
    <p:sldId id="271" r:id="rId12"/>
    <p:sldId id="270" r:id="rId13"/>
    <p:sldId id="269" r:id="rId14"/>
    <p:sldId id="268" r:id="rId15"/>
    <p:sldId id="267" r:id="rId16"/>
    <p:sldId id="266" r:id="rId17"/>
    <p:sldId id="272" r:id="rId18"/>
    <p:sldId id="275" r:id="rId19"/>
    <p:sldId id="273" r:id="rId20"/>
    <p:sldId id="276" r:id="rId21"/>
    <p:sldId id="274" r:id="rId22"/>
    <p:sldId id="280" r:id="rId23"/>
    <p:sldId id="279" r:id="rId24"/>
    <p:sldId id="278" r:id="rId25"/>
    <p:sldId id="277" r:id="rId26"/>
    <p:sldId id="282" r:id="rId27"/>
    <p:sldId id="281" r:id="rId28"/>
    <p:sldId id="283" r:id="rId29"/>
    <p:sldId id="284" r:id="rId30"/>
    <p:sldId id="285" r:id="rId31"/>
    <p:sldId id="288" r:id="rId32"/>
    <p:sldId id="287" r:id="rId33"/>
    <p:sldId id="28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833B99-95E6-44D4-B7C1-5D399F90B40A}" v="149" dt="2021-03-31T22:45:57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son, Dawn" userId="ee8269eb-0ff0-46f0-a876-14dde1aae233" providerId="ADAL" clId="{6F833B99-95E6-44D4-B7C1-5D399F90B40A}"/>
    <pc:docChg chg="custSel addSld modSld sldOrd">
      <pc:chgData name="Richardson, Dawn" userId="ee8269eb-0ff0-46f0-a876-14dde1aae233" providerId="ADAL" clId="{6F833B99-95E6-44D4-B7C1-5D399F90B40A}" dt="2021-03-31T22:53:46.209" v="250" actId="1076"/>
      <pc:docMkLst>
        <pc:docMk/>
      </pc:docMkLst>
      <pc:sldChg chg="addSp delSp modSp add mod">
        <pc:chgData name="Richardson, Dawn" userId="ee8269eb-0ff0-46f0-a876-14dde1aae233" providerId="ADAL" clId="{6F833B99-95E6-44D4-B7C1-5D399F90B40A}" dt="2021-03-31T22:53:46.209" v="250" actId="1076"/>
        <pc:sldMkLst>
          <pc:docMk/>
          <pc:sldMk cId="3027365451" sldId="272"/>
        </pc:sldMkLst>
        <pc:spChg chg="mod">
          <ac:chgData name="Richardson, Dawn" userId="ee8269eb-0ff0-46f0-a876-14dde1aae233" providerId="ADAL" clId="{6F833B99-95E6-44D4-B7C1-5D399F90B40A}" dt="2021-03-31T22:53:46.209" v="250" actId="1076"/>
          <ac:spMkLst>
            <pc:docMk/>
            <pc:sldMk cId="3027365451" sldId="272"/>
            <ac:spMk id="6" creationId="{13DBECB0-64BD-4DBB-9365-B0592A823A5B}"/>
          </ac:spMkLst>
        </pc:spChg>
        <pc:picChg chg="del">
          <ac:chgData name="Richardson, Dawn" userId="ee8269eb-0ff0-46f0-a876-14dde1aae233" providerId="ADAL" clId="{6F833B99-95E6-44D4-B7C1-5D399F90B40A}" dt="2021-03-31T15:08:31.931" v="1" actId="478"/>
          <ac:picMkLst>
            <pc:docMk/>
            <pc:sldMk cId="3027365451" sldId="272"/>
            <ac:picMk id="3" creationId="{075A8192-4FB1-4F04-BE49-6B1B878058EE}"/>
          </ac:picMkLst>
        </pc:picChg>
        <pc:picChg chg="add mod">
          <ac:chgData name="Richardson, Dawn" userId="ee8269eb-0ff0-46f0-a876-14dde1aae233" providerId="ADAL" clId="{6F833B99-95E6-44D4-B7C1-5D399F90B40A}" dt="2021-03-31T15:11:11.538" v="10" actId="1076"/>
          <ac:picMkLst>
            <pc:docMk/>
            <pc:sldMk cId="3027365451" sldId="272"/>
            <ac:picMk id="4" creationId="{884CF35E-11EE-4A0E-82B9-781AEC4ADB24}"/>
          </ac:picMkLst>
        </pc:picChg>
        <pc:picChg chg="del">
          <ac:chgData name="Richardson, Dawn" userId="ee8269eb-0ff0-46f0-a876-14dde1aae233" providerId="ADAL" clId="{6F833B99-95E6-44D4-B7C1-5D399F90B40A}" dt="2021-03-31T15:08:37.128" v="3" actId="478"/>
          <ac:picMkLst>
            <pc:docMk/>
            <pc:sldMk cId="3027365451" sldId="272"/>
            <ac:picMk id="5" creationId="{C0F163BD-42D9-4367-A4D0-5189ED343E6B}"/>
          </ac:picMkLst>
        </pc:picChg>
        <pc:picChg chg="del">
          <ac:chgData name="Richardson, Dawn" userId="ee8269eb-0ff0-46f0-a876-14dde1aae233" providerId="ADAL" clId="{6F833B99-95E6-44D4-B7C1-5D399F90B40A}" dt="2021-03-31T15:15:03.024" v="30"/>
          <ac:picMkLst>
            <pc:docMk/>
            <pc:sldMk cId="3027365451" sldId="272"/>
            <ac:picMk id="7" creationId="{45E381ED-BC05-47DA-8033-9B20115F420F}"/>
          </ac:picMkLst>
        </pc:picChg>
        <pc:picChg chg="add mod">
          <ac:chgData name="Richardson, Dawn" userId="ee8269eb-0ff0-46f0-a876-14dde1aae233" providerId="ADAL" clId="{6F833B99-95E6-44D4-B7C1-5D399F90B40A}" dt="2021-03-31T15:11:15.425" v="11" actId="14100"/>
          <ac:picMkLst>
            <pc:docMk/>
            <pc:sldMk cId="3027365451" sldId="272"/>
            <ac:picMk id="1026" creationId="{08F27DA2-3110-4AE3-B7A4-D9479CC2CD35}"/>
          </ac:picMkLst>
        </pc:picChg>
        <pc:picChg chg="add mod">
          <ac:chgData name="Richardson, Dawn" userId="ee8269eb-0ff0-46f0-a876-14dde1aae233" providerId="ADAL" clId="{6F833B99-95E6-44D4-B7C1-5D399F90B40A}" dt="2021-03-31T15:12:11.533" v="16" actId="1076"/>
          <ac:picMkLst>
            <pc:docMk/>
            <pc:sldMk cId="3027365451" sldId="272"/>
            <ac:picMk id="1028" creationId="{31B8D42C-2924-4FEF-893B-6685CB9E4B58}"/>
          </ac:picMkLst>
        </pc:picChg>
        <pc:picChg chg="add del mod">
          <ac:chgData name="Richardson, Dawn" userId="ee8269eb-0ff0-46f0-a876-14dde1aae233" providerId="ADAL" clId="{6F833B99-95E6-44D4-B7C1-5D399F90B40A}" dt="2021-03-31T15:12:12.401" v="17"/>
          <ac:picMkLst>
            <pc:docMk/>
            <pc:sldMk cId="3027365451" sldId="272"/>
            <ac:picMk id="1030" creationId="{0C1FEDBE-F486-4170-B5B5-A43094A7A89F}"/>
          </ac:picMkLst>
        </pc:picChg>
        <pc:picChg chg="add mod">
          <ac:chgData name="Richardson, Dawn" userId="ee8269eb-0ff0-46f0-a876-14dde1aae233" providerId="ADAL" clId="{6F833B99-95E6-44D4-B7C1-5D399F90B40A}" dt="2021-03-31T15:12:21.633" v="20" actId="1076"/>
          <ac:picMkLst>
            <pc:docMk/>
            <pc:sldMk cId="3027365451" sldId="272"/>
            <ac:picMk id="1032" creationId="{7D1038B8-414F-46DD-B8B3-FD72FC616AFB}"/>
          </ac:picMkLst>
        </pc:picChg>
        <pc:picChg chg="add mod">
          <ac:chgData name="Richardson, Dawn" userId="ee8269eb-0ff0-46f0-a876-14dde1aae233" providerId="ADAL" clId="{6F833B99-95E6-44D4-B7C1-5D399F90B40A}" dt="2021-03-31T15:13:12.433" v="23" actId="14100"/>
          <ac:picMkLst>
            <pc:docMk/>
            <pc:sldMk cId="3027365451" sldId="272"/>
            <ac:picMk id="1034" creationId="{E79D0296-35B9-4664-9A2C-060FC1593736}"/>
          </ac:picMkLst>
        </pc:picChg>
        <pc:picChg chg="add mod">
          <ac:chgData name="Richardson, Dawn" userId="ee8269eb-0ff0-46f0-a876-14dde1aae233" providerId="ADAL" clId="{6F833B99-95E6-44D4-B7C1-5D399F90B40A}" dt="2021-03-31T15:13:59.896" v="29" actId="14100"/>
          <ac:picMkLst>
            <pc:docMk/>
            <pc:sldMk cId="3027365451" sldId="272"/>
            <ac:picMk id="1036" creationId="{B8F3BD88-28F7-475E-A651-A1DA8ADB1D3C}"/>
          </ac:picMkLst>
        </pc:picChg>
        <pc:picChg chg="del">
          <ac:chgData name="Richardson, Dawn" userId="ee8269eb-0ff0-46f0-a876-14dde1aae233" providerId="ADAL" clId="{6F833B99-95E6-44D4-B7C1-5D399F90B40A}" dt="2021-03-31T15:08:33.261" v="2" actId="478"/>
          <ac:picMkLst>
            <pc:docMk/>
            <pc:sldMk cId="3027365451" sldId="272"/>
            <ac:picMk id="9218" creationId="{5E55C763-4933-4AB2-9988-DF81EF75DEB3}"/>
          </ac:picMkLst>
        </pc:picChg>
      </pc:sldChg>
      <pc:sldChg chg="addSp delSp modSp add mod">
        <pc:chgData name="Richardson, Dawn" userId="ee8269eb-0ff0-46f0-a876-14dde1aae233" providerId="ADAL" clId="{6F833B99-95E6-44D4-B7C1-5D399F90B40A}" dt="2021-03-31T19:21:50.643" v="86" actId="14100"/>
        <pc:sldMkLst>
          <pc:docMk/>
          <pc:sldMk cId="2772715777" sldId="273"/>
        </pc:sldMkLst>
        <pc:spChg chg="del">
          <ac:chgData name="Richardson, Dawn" userId="ee8269eb-0ff0-46f0-a876-14dde1aae233" providerId="ADAL" clId="{6F833B99-95E6-44D4-B7C1-5D399F90B40A}" dt="2021-03-31T15:15:12.829" v="34" actId="478"/>
          <ac:spMkLst>
            <pc:docMk/>
            <pc:sldMk cId="2772715777" sldId="273"/>
            <ac:spMk id="6" creationId="{13DBECB0-64BD-4DBB-9365-B0592A823A5B}"/>
          </ac:spMkLst>
        </pc:spChg>
        <pc:picChg chg="add mod">
          <ac:chgData name="Richardson, Dawn" userId="ee8269eb-0ff0-46f0-a876-14dde1aae233" providerId="ADAL" clId="{6F833B99-95E6-44D4-B7C1-5D399F90B40A}" dt="2021-03-31T19:18:41.277" v="68" actId="14100"/>
          <ac:picMkLst>
            <pc:docMk/>
            <pc:sldMk cId="2772715777" sldId="273"/>
            <ac:picMk id="3" creationId="{B3A0F438-CDA6-47AE-BCAE-1B5E08DED47E}"/>
          </ac:picMkLst>
        </pc:picChg>
        <pc:picChg chg="del">
          <ac:chgData name="Richardson, Dawn" userId="ee8269eb-0ff0-46f0-a876-14dde1aae233" providerId="ADAL" clId="{6F833B99-95E6-44D4-B7C1-5D399F90B40A}" dt="2021-03-31T15:15:13.349" v="35" actId="478"/>
          <ac:picMkLst>
            <pc:docMk/>
            <pc:sldMk cId="2772715777" sldId="273"/>
            <ac:picMk id="4" creationId="{884CF35E-11EE-4A0E-82B9-781AEC4ADB24}"/>
          </ac:picMkLst>
        </pc:picChg>
        <pc:picChg chg="del">
          <ac:chgData name="Richardson, Dawn" userId="ee8269eb-0ff0-46f0-a876-14dde1aae233" providerId="ADAL" clId="{6F833B99-95E6-44D4-B7C1-5D399F90B40A}" dt="2021-03-31T15:15:08.901" v="32" actId="478"/>
          <ac:picMkLst>
            <pc:docMk/>
            <pc:sldMk cId="2772715777" sldId="273"/>
            <ac:picMk id="1026" creationId="{08F27DA2-3110-4AE3-B7A4-D9479CC2CD35}"/>
          </ac:picMkLst>
        </pc:picChg>
        <pc:picChg chg="del">
          <ac:chgData name="Richardson, Dawn" userId="ee8269eb-0ff0-46f0-a876-14dde1aae233" providerId="ADAL" clId="{6F833B99-95E6-44D4-B7C1-5D399F90B40A}" dt="2021-03-31T15:15:14.467" v="37" actId="478"/>
          <ac:picMkLst>
            <pc:docMk/>
            <pc:sldMk cId="2772715777" sldId="273"/>
            <ac:picMk id="1028" creationId="{31B8D42C-2924-4FEF-893B-6685CB9E4B58}"/>
          </ac:picMkLst>
        </pc:picChg>
        <pc:picChg chg="del">
          <ac:chgData name="Richardson, Dawn" userId="ee8269eb-0ff0-46f0-a876-14dde1aae233" providerId="ADAL" clId="{6F833B99-95E6-44D4-B7C1-5D399F90B40A}" dt="2021-03-31T15:15:13.980" v="36" actId="478"/>
          <ac:picMkLst>
            <pc:docMk/>
            <pc:sldMk cId="2772715777" sldId="273"/>
            <ac:picMk id="1032" creationId="{7D1038B8-414F-46DD-B8B3-FD72FC616AFB}"/>
          </ac:picMkLst>
        </pc:picChg>
        <pc:picChg chg="del">
          <ac:chgData name="Richardson, Dawn" userId="ee8269eb-0ff0-46f0-a876-14dde1aae233" providerId="ADAL" clId="{6F833B99-95E6-44D4-B7C1-5D399F90B40A}" dt="2021-03-31T15:15:15.132" v="38" actId="478"/>
          <ac:picMkLst>
            <pc:docMk/>
            <pc:sldMk cId="2772715777" sldId="273"/>
            <ac:picMk id="1034" creationId="{E79D0296-35B9-4664-9A2C-060FC1593736}"/>
          </ac:picMkLst>
        </pc:picChg>
        <pc:picChg chg="del">
          <ac:chgData name="Richardson, Dawn" userId="ee8269eb-0ff0-46f0-a876-14dde1aae233" providerId="ADAL" clId="{6F833B99-95E6-44D4-B7C1-5D399F90B40A}" dt="2021-03-31T15:15:10.372" v="33" actId="478"/>
          <ac:picMkLst>
            <pc:docMk/>
            <pc:sldMk cId="2772715777" sldId="273"/>
            <ac:picMk id="1036" creationId="{B8F3BD88-28F7-475E-A651-A1DA8ADB1D3C}"/>
          </ac:picMkLst>
        </pc:picChg>
        <pc:picChg chg="add mod">
          <ac:chgData name="Richardson, Dawn" userId="ee8269eb-0ff0-46f0-a876-14dde1aae233" providerId="ADAL" clId="{6F833B99-95E6-44D4-B7C1-5D399F90B40A}" dt="2021-03-31T19:19:47.820" v="73" actId="1076"/>
          <ac:picMkLst>
            <pc:docMk/>
            <pc:sldMk cId="2772715777" sldId="273"/>
            <ac:picMk id="3074" creationId="{4683AECA-129B-4BB3-A530-093189860CA8}"/>
          </ac:picMkLst>
        </pc:picChg>
        <pc:picChg chg="add mod">
          <ac:chgData name="Richardson, Dawn" userId="ee8269eb-0ff0-46f0-a876-14dde1aae233" providerId="ADAL" clId="{6F833B99-95E6-44D4-B7C1-5D399F90B40A}" dt="2021-03-31T19:21:10.897" v="78" actId="1076"/>
          <ac:picMkLst>
            <pc:docMk/>
            <pc:sldMk cId="2772715777" sldId="273"/>
            <ac:picMk id="3076" creationId="{23A50318-1800-43FF-8636-EFCA6FA655C1}"/>
          </ac:picMkLst>
        </pc:picChg>
        <pc:picChg chg="add del mod">
          <ac:chgData name="Richardson, Dawn" userId="ee8269eb-0ff0-46f0-a876-14dde1aae233" providerId="ADAL" clId="{6F833B99-95E6-44D4-B7C1-5D399F90B40A}" dt="2021-03-31T19:21:11.693" v="79"/>
          <ac:picMkLst>
            <pc:docMk/>
            <pc:sldMk cId="2772715777" sldId="273"/>
            <ac:picMk id="3078" creationId="{85B6D26B-AAA3-49E6-9F30-7D938A3C8213}"/>
          </ac:picMkLst>
        </pc:picChg>
        <pc:picChg chg="add mod">
          <ac:chgData name="Richardson, Dawn" userId="ee8269eb-0ff0-46f0-a876-14dde1aae233" providerId="ADAL" clId="{6F833B99-95E6-44D4-B7C1-5D399F90B40A}" dt="2021-03-31T19:21:24.795" v="83" actId="1076"/>
          <ac:picMkLst>
            <pc:docMk/>
            <pc:sldMk cId="2772715777" sldId="273"/>
            <ac:picMk id="3080" creationId="{7D843118-C39A-4310-9151-1AC9E7F0D827}"/>
          </ac:picMkLst>
        </pc:picChg>
        <pc:picChg chg="add mod">
          <ac:chgData name="Richardson, Dawn" userId="ee8269eb-0ff0-46f0-a876-14dde1aae233" providerId="ADAL" clId="{6F833B99-95E6-44D4-B7C1-5D399F90B40A}" dt="2021-03-31T19:21:50.643" v="86" actId="14100"/>
          <ac:picMkLst>
            <pc:docMk/>
            <pc:sldMk cId="2772715777" sldId="273"/>
            <ac:picMk id="3082" creationId="{D0EB2BDA-4BBE-4F92-91CA-3B0169ACE7EE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19:38:45.371" v="125" actId="14100"/>
        <pc:sldMkLst>
          <pc:docMk/>
          <pc:sldMk cId="3961356737" sldId="274"/>
        </pc:sldMkLst>
        <pc:picChg chg="add mod">
          <ac:chgData name="Richardson, Dawn" userId="ee8269eb-0ff0-46f0-a876-14dde1aae233" providerId="ADAL" clId="{6F833B99-95E6-44D4-B7C1-5D399F90B40A}" dt="2021-03-31T19:25:17.962" v="112" actId="1076"/>
          <ac:picMkLst>
            <pc:docMk/>
            <pc:sldMk cId="3961356737" sldId="274"/>
            <ac:picMk id="3" creationId="{83593FAF-0A75-46BA-9F90-FBC361AD6E85}"/>
          </ac:picMkLst>
        </pc:picChg>
        <pc:picChg chg="add mod">
          <ac:chgData name="Richardson, Dawn" userId="ee8269eb-0ff0-46f0-a876-14dde1aae233" providerId="ADAL" clId="{6F833B99-95E6-44D4-B7C1-5D399F90B40A}" dt="2021-03-31T19:25:52.562" v="115" actId="14100"/>
          <ac:picMkLst>
            <pc:docMk/>
            <pc:sldMk cId="3961356737" sldId="274"/>
            <ac:picMk id="5122" creationId="{43C42BFA-EF58-41F3-ACCA-9E08C2B7F219}"/>
          </ac:picMkLst>
        </pc:picChg>
        <pc:picChg chg="add mod">
          <ac:chgData name="Richardson, Dawn" userId="ee8269eb-0ff0-46f0-a876-14dde1aae233" providerId="ADAL" clId="{6F833B99-95E6-44D4-B7C1-5D399F90B40A}" dt="2021-03-31T19:26:55.385" v="118" actId="14100"/>
          <ac:picMkLst>
            <pc:docMk/>
            <pc:sldMk cId="3961356737" sldId="274"/>
            <ac:picMk id="5124" creationId="{041D13BF-A3D0-4434-A90F-9AA7BC5A3A0F}"/>
          </ac:picMkLst>
        </pc:picChg>
        <pc:picChg chg="add mod">
          <ac:chgData name="Richardson, Dawn" userId="ee8269eb-0ff0-46f0-a876-14dde1aae233" providerId="ADAL" clId="{6F833B99-95E6-44D4-B7C1-5D399F90B40A}" dt="2021-03-31T19:35:01.324" v="120" actId="1076"/>
          <ac:picMkLst>
            <pc:docMk/>
            <pc:sldMk cId="3961356737" sldId="274"/>
            <ac:picMk id="5126" creationId="{E7813B72-9685-4F94-BFB1-B8BE2AD82946}"/>
          </ac:picMkLst>
        </pc:picChg>
        <pc:picChg chg="add mod">
          <ac:chgData name="Richardson, Dawn" userId="ee8269eb-0ff0-46f0-a876-14dde1aae233" providerId="ADAL" clId="{6F833B99-95E6-44D4-B7C1-5D399F90B40A}" dt="2021-03-31T19:38:45.371" v="125" actId="14100"/>
          <ac:picMkLst>
            <pc:docMk/>
            <pc:sldMk cId="3961356737" sldId="274"/>
            <ac:picMk id="5128" creationId="{75C7DC81-1638-47C9-B3C3-FB2912C09E1E}"/>
          </ac:picMkLst>
        </pc:picChg>
      </pc:sldChg>
      <pc:sldChg chg="addSp modSp add mod ord">
        <pc:chgData name="Richardson, Dawn" userId="ee8269eb-0ff0-46f0-a876-14dde1aae233" providerId="ADAL" clId="{6F833B99-95E6-44D4-B7C1-5D399F90B40A}" dt="2021-03-31T19:17:48.276" v="64"/>
        <pc:sldMkLst>
          <pc:docMk/>
          <pc:sldMk cId="2829758775" sldId="275"/>
        </pc:sldMkLst>
        <pc:picChg chg="add mod">
          <ac:chgData name="Richardson, Dawn" userId="ee8269eb-0ff0-46f0-a876-14dde1aae233" providerId="ADAL" clId="{6F833B99-95E6-44D4-B7C1-5D399F90B40A}" dt="2021-03-31T15:15:56.503" v="45" actId="14100"/>
          <ac:picMkLst>
            <pc:docMk/>
            <pc:sldMk cId="2829758775" sldId="275"/>
            <ac:picMk id="3" creationId="{5F26985F-E28C-48E8-B51C-76E083B63E8E}"/>
          </ac:picMkLst>
        </pc:picChg>
        <pc:picChg chg="add mod">
          <ac:chgData name="Richardson, Dawn" userId="ee8269eb-0ff0-46f0-a876-14dde1aae233" providerId="ADAL" clId="{6F833B99-95E6-44D4-B7C1-5D399F90B40A}" dt="2021-03-31T15:17:53.678" v="49" actId="14100"/>
          <ac:picMkLst>
            <pc:docMk/>
            <pc:sldMk cId="2829758775" sldId="275"/>
            <ac:picMk id="2050" creationId="{277E00E4-2D34-4361-9EBC-6942A83429B6}"/>
          </ac:picMkLst>
        </pc:picChg>
        <pc:picChg chg="add mod">
          <ac:chgData name="Richardson, Dawn" userId="ee8269eb-0ff0-46f0-a876-14dde1aae233" providerId="ADAL" clId="{6F833B99-95E6-44D4-B7C1-5D399F90B40A}" dt="2021-03-31T19:16:14.046" v="53" actId="14100"/>
          <ac:picMkLst>
            <pc:docMk/>
            <pc:sldMk cId="2829758775" sldId="275"/>
            <ac:picMk id="2052" creationId="{8F362B77-0C9D-4413-9CC1-29EF847AF074}"/>
          </ac:picMkLst>
        </pc:picChg>
        <pc:picChg chg="add mod">
          <ac:chgData name="Richardson, Dawn" userId="ee8269eb-0ff0-46f0-a876-14dde1aae233" providerId="ADAL" clId="{6F833B99-95E6-44D4-B7C1-5D399F90B40A}" dt="2021-03-31T19:17:07.822" v="58" actId="14100"/>
          <ac:picMkLst>
            <pc:docMk/>
            <pc:sldMk cId="2829758775" sldId="275"/>
            <ac:picMk id="2054" creationId="{7A2E1A4D-682F-4AFB-8261-F710DB168537}"/>
          </ac:picMkLst>
        </pc:picChg>
        <pc:picChg chg="add mod">
          <ac:chgData name="Richardson, Dawn" userId="ee8269eb-0ff0-46f0-a876-14dde1aae233" providerId="ADAL" clId="{6F833B99-95E6-44D4-B7C1-5D399F90B40A}" dt="2021-03-31T19:17:45.766" v="62" actId="14100"/>
          <ac:picMkLst>
            <pc:docMk/>
            <pc:sldMk cId="2829758775" sldId="275"/>
            <ac:picMk id="2056" creationId="{FD0C3A04-E055-4A63-BD87-9A0C8CC5C2A9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19:24:37.786" v="105" actId="1076"/>
        <pc:sldMkLst>
          <pc:docMk/>
          <pc:sldMk cId="2269634838" sldId="276"/>
        </pc:sldMkLst>
        <pc:picChg chg="add mod">
          <ac:chgData name="Richardson, Dawn" userId="ee8269eb-0ff0-46f0-a876-14dde1aae233" providerId="ADAL" clId="{6F833B99-95E6-44D4-B7C1-5D399F90B40A}" dt="2021-03-31T19:22:41.563" v="91" actId="14100"/>
          <ac:picMkLst>
            <pc:docMk/>
            <pc:sldMk cId="2269634838" sldId="276"/>
            <ac:picMk id="3" creationId="{FA416E62-C678-4438-B333-2403B5585BE9}"/>
          </ac:picMkLst>
        </pc:picChg>
        <pc:picChg chg="add mod">
          <ac:chgData name="Richardson, Dawn" userId="ee8269eb-0ff0-46f0-a876-14dde1aae233" providerId="ADAL" clId="{6F833B99-95E6-44D4-B7C1-5D399F90B40A}" dt="2021-03-31T19:23:11.683" v="96" actId="14100"/>
          <ac:picMkLst>
            <pc:docMk/>
            <pc:sldMk cId="2269634838" sldId="276"/>
            <ac:picMk id="4098" creationId="{614199A7-78B9-4527-BBC3-BC0A17E818BF}"/>
          </ac:picMkLst>
        </pc:picChg>
        <pc:picChg chg="add mod">
          <ac:chgData name="Richardson, Dawn" userId="ee8269eb-0ff0-46f0-a876-14dde1aae233" providerId="ADAL" clId="{6F833B99-95E6-44D4-B7C1-5D399F90B40A}" dt="2021-03-31T19:24:00.218" v="101" actId="14100"/>
          <ac:picMkLst>
            <pc:docMk/>
            <pc:sldMk cId="2269634838" sldId="276"/>
            <ac:picMk id="4100" creationId="{25341AC0-D9C9-4CF1-B7F8-6262A45C01CC}"/>
          </ac:picMkLst>
        </pc:picChg>
        <pc:picChg chg="add mod">
          <ac:chgData name="Richardson, Dawn" userId="ee8269eb-0ff0-46f0-a876-14dde1aae233" providerId="ADAL" clId="{6F833B99-95E6-44D4-B7C1-5D399F90B40A}" dt="2021-03-31T19:24:37.786" v="105" actId="1076"/>
          <ac:picMkLst>
            <pc:docMk/>
            <pc:sldMk cId="2269634838" sldId="276"/>
            <ac:picMk id="4102" creationId="{B218500A-C7D0-4784-A014-5FDCCE785051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20:24:46.548" v="144" actId="1076"/>
        <pc:sldMkLst>
          <pc:docMk/>
          <pc:sldMk cId="2356001696" sldId="277"/>
        </pc:sldMkLst>
        <pc:picChg chg="add mod">
          <ac:chgData name="Richardson, Dawn" userId="ee8269eb-0ff0-46f0-a876-14dde1aae233" providerId="ADAL" clId="{6F833B99-95E6-44D4-B7C1-5D399F90B40A}" dt="2021-03-31T20:24:46.548" v="144" actId="1076"/>
          <ac:picMkLst>
            <pc:docMk/>
            <pc:sldMk cId="2356001696" sldId="277"/>
            <ac:picMk id="3" creationId="{171BF8CC-B28E-477E-8B58-B7C48C2E8976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20:24:37.180" v="141" actId="14100"/>
        <pc:sldMkLst>
          <pc:docMk/>
          <pc:sldMk cId="4284715815" sldId="278"/>
        </pc:sldMkLst>
        <pc:picChg chg="add mod">
          <ac:chgData name="Richardson, Dawn" userId="ee8269eb-0ff0-46f0-a876-14dde1aae233" providerId="ADAL" clId="{6F833B99-95E6-44D4-B7C1-5D399F90B40A}" dt="2021-03-31T20:24:37.180" v="141" actId="14100"/>
          <ac:picMkLst>
            <pc:docMk/>
            <pc:sldMk cId="4284715815" sldId="278"/>
            <ac:picMk id="3" creationId="{1426F6F2-E810-497E-80CE-A92CAAAD381F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19:40:16.498" v="135" actId="1076"/>
        <pc:sldMkLst>
          <pc:docMk/>
          <pc:sldMk cId="3804949230" sldId="279"/>
        </pc:sldMkLst>
        <pc:picChg chg="add mod">
          <ac:chgData name="Richardson, Dawn" userId="ee8269eb-0ff0-46f0-a876-14dde1aae233" providerId="ADAL" clId="{6F833B99-95E6-44D4-B7C1-5D399F90B40A}" dt="2021-03-31T19:40:16.498" v="135" actId="1076"/>
          <ac:picMkLst>
            <pc:docMk/>
            <pc:sldMk cId="3804949230" sldId="279"/>
            <ac:picMk id="3" creationId="{BA4DFDFD-28C8-489A-89E7-FDDF2E5C218A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19:39:29.170" v="130" actId="14100"/>
        <pc:sldMkLst>
          <pc:docMk/>
          <pc:sldMk cId="2649637128" sldId="280"/>
        </pc:sldMkLst>
        <pc:picChg chg="add mod">
          <ac:chgData name="Richardson, Dawn" userId="ee8269eb-0ff0-46f0-a876-14dde1aae233" providerId="ADAL" clId="{6F833B99-95E6-44D4-B7C1-5D399F90B40A}" dt="2021-03-31T19:39:29.170" v="130" actId="14100"/>
          <ac:picMkLst>
            <pc:docMk/>
            <pc:sldMk cId="2649637128" sldId="280"/>
            <ac:picMk id="3" creationId="{531E16B5-AFCA-495C-A6B0-7635ADE32E07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20:27:00.811" v="157" actId="14100"/>
        <pc:sldMkLst>
          <pc:docMk/>
          <pc:sldMk cId="2203093027" sldId="281"/>
        </pc:sldMkLst>
        <pc:picChg chg="add mod">
          <ac:chgData name="Richardson, Dawn" userId="ee8269eb-0ff0-46f0-a876-14dde1aae233" providerId="ADAL" clId="{6F833B99-95E6-44D4-B7C1-5D399F90B40A}" dt="2021-03-31T20:27:00.811" v="157" actId="14100"/>
          <ac:picMkLst>
            <pc:docMk/>
            <pc:sldMk cId="2203093027" sldId="281"/>
            <ac:picMk id="3" creationId="{CDF34EC2-A31A-439F-9009-7A1AFA2700E7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20:25:58.587" v="148" actId="14100"/>
        <pc:sldMkLst>
          <pc:docMk/>
          <pc:sldMk cId="2753386675" sldId="282"/>
        </pc:sldMkLst>
        <pc:picChg chg="add mod">
          <ac:chgData name="Richardson, Dawn" userId="ee8269eb-0ff0-46f0-a876-14dde1aae233" providerId="ADAL" clId="{6F833B99-95E6-44D4-B7C1-5D399F90B40A}" dt="2021-03-31T20:25:58.587" v="148" actId="14100"/>
          <ac:picMkLst>
            <pc:docMk/>
            <pc:sldMk cId="2753386675" sldId="282"/>
            <ac:picMk id="3" creationId="{5C5B3F55-EB55-4EB5-9103-C92F62FC007D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20:27:35.331" v="162" actId="14100"/>
        <pc:sldMkLst>
          <pc:docMk/>
          <pc:sldMk cId="1201997219" sldId="283"/>
        </pc:sldMkLst>
        <pc:picChg chg="add mod">
          <ac:chgData name="Richardson, Dawn" userId="ee8269eb-0ff0-46f0-a876-14dde1aae233" providerId="ADAL" clId="{6F833B99-95E6-44D4-B7C1-5D399F90B40A}" dt="2021-03-31T20:27:35.331" v="162" actId="14100"/>
          <ac:picMkLst>
            <pc:docMk/>
            <pc:sldMk cId="1201997219" sldId="283"/>
            <ac:picMk id="3" creationId="{C55E49E3-0217-41FC-9EE0-CFC078A87EB8}"/>
          </ac:picMkLst>
        </pc:picChg>
      </pc:sldChg>
      <pc:sldChg chg="addSp modSp add mod">
        <pc:chgData name="Richardson, Dawn" userId="ee8269eb-0ff0-46f0-a876-14dde1aae233" providerId="ADAL" clId="{6F833B99-95E6-44D4-B7C1-5D399F90B40A}" dt="2021-03-31T20:28:12.538" v="165" actId="1076"/>
        <pc:sldMkLst>
          <pc:docMk/>
          <pc:sldMk cId="2310585441" sldId="284"/>
        </pc:sldMkLst>
        <pc:picChg chg="add mod">
          <ac:chgData name="Richardson, Dawn" userId="ee8269eb-0ff0-46f0-a876-14dde1aae233" providerId="ADAL" clId="{6F833B99-95E6-44D4-B7C1-5D399F90B40A}" dt="2021-03-31T20:28:12.538" v="165" actId="1076"/>
          <ac:picMkLst>
            <pc:docMk/>
            <pc:sldMk cId="2310585441" sldId="284"/>
            <ac:picMk id="3" creationId="{3CE39DAB-861E-4D9E-A9A3-1EE8A2675509}"/>
          </ac:picMkLst>
        </pc:picChg>
      </pc:sldChg>
      <pc:sldChg chg="addSp delSp modSp add mod">
        <pc:chgData name="Richardson, Dawn" userId="ee8269eb-0ff0-46f0-a876-14dde1aae233" providerId="ADAL" clId="{6F833B99-95E6-44D4-B7C1-5D399F90B40A}" dt="2021-03-31T21:54:58.641" v="182"/>
        <pc:sldMkLst>
          <pc:docMk/>
          <pc:sldMk cId="3822594335" sldId="285"/>
        </pc:sldMkLst>
        <pc:spChg chg="add del mod">
          <ac:chgData name="Richardson, Dawn" userId="ee8269eb-0ff0-46f0-a876-14dde1aae233" providerId="ADAL" clId="{6F833B99-95E6-44D4-B7C1-5D399F90B40A}" dt="2021-03-31T21:52:57.325" v="174" actId="478"/>
          <ac:spMkLst>
            <pc:docMk/>
            <pc:sldMk cId="3822594335" sldId="285"/>
            <ac:spMk id="4" creationId="{C4B6D8AA-BDF3-4904-A236-B87132E41279}"/>
          </ac:spMkLst>
        </pc:spChg>
        <pc:picChg chg="add mod">
          <ac:chgData name="Richardson, Dawn" userId="ee8269eb-0ff0-46f0-a876-14dde1aae233" providerId="ADAL" clId="{6F833B99-95E6-44D4-B7C1-5D399F90B40A}" dt="2021-03-31T21:54:35.367" v="178" actId="1076"/>
          <ac:picMkLst>
            <pc:docMk/>
            <pc:sldMk cId="3822594335" sldId="285"/>
            <ac:picMk id="3" creationId="{8FC8A47B-D12E-49A7-8966-F260114F0CFF}"/>
          </ac:picMkLst>
        </pc:picChg>
        <pc:picChg chg="add mod">
          <ac:chgData name="Richardson, Dawn" userId="ee8269eb-0ff0-46f0-a876-14dde1aae233" providerId="ADAL" clId="{6F833B99-95E6-44D4-B7C1-5D399F90B40A}" dt="2021-03-31T21:54:58.641" v="182"/>
          <ac:picMkLst>
            <pc:docMk/>
            <pc:sldMk cId="3822594335" sldId="285"/>
            <ac:picMk id="6146" creationId="{BC5B08B2-699D-40B4-B662-B2AC7ECFBA98}"/>
          </ac:picMkLst>
        </pc:picChg>
      </pc:sldChg>
      <pc:sldChg chg="add">
        <pc:chgData name="Richardson, Dawn" userId="ee8269eb-0ff0-46f0-a876-14dde1aae233" providerId="ADAL" clId="{6F833B99-95E6-44D4-B7C1-5D399F90B40A}" dt="2021-03-31T20:28:16.301" v="166" actId="2890"/>
        <pc:sldMkLst>
          <pc:docMk/>
          <pc:sldMk cId="2958324318" sldId="286"/>
        </pc:sldMkLst>
      </pc:sldChg>
      <pc:sldChg chg="add">
        <pc:chgData name="Richardson, Dawn" userId="ee8269eb-0ff0-46f0-a876-14dde1aae233" providerId="ADAL" clId="{6F833B99-95E6-44D4-B7C1-5D399F90B40A}" dt="2021-03-31T20:28:19.347" v="167" actId="2890"/>
        <pc:sldMkLst>
          <pc:docMk/>
          <pc:sldMk cId="1281040545" sldId="287"/>
        </pc:sldMkLst>
      </pc:sldChg>
      <pc:sldChg chg="addSp modSp add mod">
        <pc:chgData name="Richardson, Dawn" userId="ee8269eb-0ff0-46f0-a876-14dde1aae233" providerId="ADAL" clId="{6F833B99-95E6-44D4-B7C1-5D399F90B40A}" dt="2021-03-31T22:45:57.733" v="231" actId="1076"/>
        <pc:sldMkLst>
          <pc:docMk/>
          <pc:sldMk cId="4272832189" sldId="288"/>
        </pc:sldMkLst>
        <pc:picChg chg="add mod">
          <ac:chgData name="Richardson, Dawn" userId="ee8269eb-0ff0-46f0-a876-14dde1aae233" providerId="ADAL" clId="{6F833B99-95E6-44D4-B7C1-5D399F90B40A}" dt="2021-03-31T21:56:10.494" v="185" actId="1076"/>
          <ac:picMkLst>
            <pc:docMk/>
            <pc:sldMk cId="4272832189" sldId="288"/>
            <ac:picMk id="3" creationId="{215DFF5D-302E-4D75-B115-41A473BDF001}"/>
          </ac:picMkLst>
        </pc:picChg>
        <pc:picChg chg="add mod">
          <ac:chgData name="Richardson, Dawn" userId="ee8269eb-0ff0-46f0-a876-14dde1aae233" providerId="ADAL" clId="{6F833B99-95E6-44D4-B7C1-5D399F90B40A}" dt="2021-03-31T22:00:28.428" v="201" actId="1076"/>
          <ac:picMkLst>
            <pc:docMk/>
            <pc:sldMk cId="4272832189" sldId="288"/>
            <ac:picMk id="7170" creationId="{3DBEFF4C-85E9-4E9F-BA70-823A8D492163}"/>
          </ac:picMkLst>
        </pc:picChg>
        <pc:picChg chg="add mod">
          <ac:chgData name="Richardson, Dawn" userId="ee8269eb-0ff0-46f0-a876-14dde1aae233" providerId="ADAL" clId="{6F833B99-95E6-44D4-B7C1-5D399F90B40A}" dt="2021-03-31T21:58:13.941" v="192" actId="14100"/>
          <ac:picMkLst>
            <pc:docMk/>
            <pc:sldMk cId="4272832189" sldId="288"/>
            <ac:picMk id="7172" creationId="{BFB81A7C-DAEE-4ECF-8391-F8436B75C732}"/>
          </ac:picMkLst>
        </pc:picChg>
        <pc:picChg chg="add mod">
          <ac:chgData name="Richardson, Dawn" userId="ee8269eb-0ff0-46f0-a876-14dde1aae233" providerId="ADAL" clId="{6F833B99-95E6-44D4-B7C1-5D399F90B40A}" dt="2021-03-31T21:58:57.396" v="195" actId="1076"/>
          <ac:picMkLst>
            <pc:docMk/>
            <pc:sldMk cId="4272832189" sldId="288"/>
            <ac:picMk id="7174" creationId="{97C019E3-75D8-4AC3-9D3B-7F704934A909}"/>
          </ac:picMkLst>
        </pc:picChg>
        <pc:picChg chg="add mod">
          <ac:chgData name="Richardson, Dawn" userId="ee8269eb-0ff0-46f0-a876-14dde1aae233" providerId="ADAL" clId="{6F833B99-95E6-44D4-B7C1-5D399F90B40A}" dt="2021-03-31T21:59:26.876" v="198" actId="14100"/>
          <ac:picMkLst>
            <pc:docMk/>
            <pc:sldMk cId="4272832189" sldId="288"/>
            <ac:picMk id="7176" creationId="{7A2E8ACD-6DF3-462B-B287-41D3EACDA50E}"/>
          </ac:picMkLst>
        </pc:picChg>
        <pc:picChg chg="add mod">
          <ac:chgData name="Richardson, Dawn" userId="ee8269eb-0ff0-46f0-a876-14dde1aae233" providerId="ADAL" clId="{6F833B99-95E6-44D4-B7C1-5D399F90B40A}" dt="2021-03-31T22:00:32.324" v="202" actId="1076"/>
          <ac:picMkLst>
            <pc:docMk/>
            <pc:sldMk cId="4272832189" sldId="288"/>
            <ac:picMk id="7178" creationId="{B4F9D062-B29B-41C2-987D-7E5762151710}"/>
          </ac:picMkLst>
        </pc:picChg>
        <pc:picChg chg="add mod">
          <ac:chgData name="Richardson, Dawn" userId="ee8269eb-0ff0-46f0-a876-14dde1aae233" providerId="ADAL" clId="{6F833B99-95E6-44D4-B7C1-5D399F90B40A}" dt="2021-03-31T22:02:28.627" v="206" actId="14100"/>
          <ac:picMkLst>
            <pc:docMk/>
            <pc:sldMk cId="4272832189" sldId="288"/>
            <ac:picMk id="7180" creationId="{851451EF-717D-4FDD-8227-435638C75299}"/>
          </ac:picMkLst>
        </pc:picChg>
        <pc:picChg chg="add mod">
          <ac:chgData name="Richardson, Dawn" userId="ee8269eb-0ff0-46f0-a876-14dde1aae233" providerId="ADAL" clId="{6F833B99-95E6-44D4-B7C1-5D399F90B40A}" dt="2021-03-31T22:04:59.305" v="210" actId="14100"/>
          <ac:picMkLst>
            <pc:docMk/>
            <pc:sldMk cId="4272832189" sldId="288"/>
            <ac:picMk id="7182" creationId="{E0580E61-3A22-4DCD-B73A-B8400E6DE0DE}"/>
          </ac:picMkLst>
        </pc:picChg>
        <pc:picChg chg="add mod">
          <ac:chgData name="Richardson, Dawn" userId="ee8269eb-0ff0-46f0-a876-14dde1aae233" providerId="ADAL" clId="{6F833B99-95E6-44D4-B7C1-5D399F90B40A}" dt="2021-03-31T22:06:02.849" v="213" actId="1076"/>
          <ac:picMkLst>
            <pc:docMk/>
            <pc:sldMk cId="4272832189" sldId="288"/>
            <ac:picMk id="7184" creationId="{024A95E1-99AA-4081-86F8-475693D372F7}"/>
          </ac:picMkLst>
        </pc:picChg>
        <pc:picChg chg="add mod">
          <ac:chgData name="Richardson, Dawn" userId="ee8269eb-0ff0-46f0-a876-14dde1aae233" providerId="ADAL" clId="{6F833B99-95E6-44D4-B7C1-5D399F90B40A}" dt="2021-03-31T22:07:55.952" v="224" actId="1076"/>
          <ac:picMkLst>
            <pc:docMk/>
            <pc:sldMk cId="4272832189" sldId="288"/>
            <ac:picMk id="7186" creationId="{AD0E46BB-3C8C-42AF-A723-174BFCCCE67E}"/>
          </ac:picMkLst>
        </pc:picChg>
        <pc:picChg chg="add mod">
          <ac:chgData name="Richardson, Dawn" userId="ee8269eb-0ff0-46f0-a876-14dde1aae233" providerId="ADAL" clId="{6F833B99-95E6-44D4-B7C1-5D399F90B40A}" dt="2021-03-31T22:10:06.071" v="228" actId="14100"/>
          <ac:picMkLst>
            <pc:docMk/>
            <pc:sldMk cId="4272832189" sldId="288"/>
            <ac:picMk id="7188" creationId="{EA5E5BE6-63C0-4E4C-8503-A7C61643629B}"/>
          </ac:picMkLst>
        </pc:picChg>
        <pc:picChg chg="add mod">
          <ac:chgData name="Richardson, Dawn" userId="ee8269eb-0ff0-46f0-a876-14dde1aae233" providerId="ADAL" clId="{6F833B99-95E6-44D4-B7C1-5D399F90B40A}" dt="2021-03-31T22:45:57.733" v="231" actId="1076"/>
          <ac:picMkLst>
            <pc:docMk/>
            <pc:sldMk cId="4272832189" sldId="288"/>
            <ac:picMk id="7190" creationId="{FF675FF2-7E93-41B2-A40E-1B37E56DD2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7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2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4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8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2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0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6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1D-7347-4A6C-953D-3A7166712625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74252-7C8D-4B65-81B5-83F4C738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8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isd.org/cms/lib6/tx01917765/centricity/domain/753/advertisingtechniquesnewwithnotesandanswers.pdf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hyperlink" Target="https://www.cisd.org/cms/lib6/tx01917765/centricity/domain/753/advertisingtechniquesnewwithnotesandanswers.pdf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s3icfcbmb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09917-D718-4845-AF14-5D368336C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47" y="1422400"/>
            <a:ext cx="7202597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96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FFAE98-8C6A-46DC-A77A-2B389571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63967"/>
            <a:ext cx="7134226" cy="5058381"/>
          </a:xfrm>
          <a:prstGeom prst="rect">
            <a:avLst/>
          </a:prstGeom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686558B3-CDEA-41D7-9211-8DEB3ED9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87" y="-31528"/>
            <a:ext cx="1821213" cy="260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460EFF31-FF8D-455D-913E-CC958921DD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81" y="3682199"/>
            <a:ext cx="4132308" cy="265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1297FE60-F186-434E-B1B2-BCD39300F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0" y="5264414"/>
            <a:ext cx="2236573" cy="12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ee the source image">
            <a:extLst>
              <a:ext uri="{FF2B5EF4-FFF2-40B4-BE49-F238E27FC236}">
                <a16:creationId xmlns:a16="http://schemas.microsoft.com/office/drawing/2014/main" id="{0D257F8E-10FB-40B5-ABDC-50420835A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28"/>
            <a:ext cx="1952368" cy="130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B7E9BC-D3DE-4AE5-B030-A8F14425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52" y="937827"/>
            <a:ext cx="6877232" cy="5005773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68C7F1A1-280E-4109-8FCD-5463D737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08" y="1"/>
            <a:ext cx="2945542" cy="132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09218C9C-179A-4996-97A6-964162A0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9" y="4567624"/>
            <a:ext cx="3084071" cy="22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B545B052-C8C9-4762-A387-5A11FB0D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93" y="4267715"/>
            <a:ext cx="4363308" cy="245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ee the source image">
            <a:extLst>
              <a:ext uri="{FF2B5EF4-FFF2-40B4-BE49-F238E27FC236}">
                <a16:creationId xmlns:a16="http://schemas.microsoft.com/office/drawing/2014/main" id="{D37704EC-99E0-4969-92CE-A5D96BA6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2510772" cy="14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e the source image">
            <a:extLst>
              <a:ext uri="{FF2B5EF4-FFF2-40B4-BE49-F238E27FC236}">
                <a16:creationId xmlns:a16="http://schemas.microsoft.com/office/drawing/2014/main" id="{0F0DAAC8-0CBB-455A-90C6-A28C69A6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347" y="2770102"/>
            <a:ext cx="2681149" cy="149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87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6E195-4F42-4B13-946B-D10D651E5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95" y="959451"/>
            <a:ext cx="7171393" cy="5008863"/>
          </a:xfrm>
          <a:prstGeom prst="rect">
            <a:avLst/>
          </a:prstGeom>
        </p:spPr>
      </p:pic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4515261F-0711-4DE4-B7FC-52058F6D4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246" y="0"/>
            <a:ext cx="1999754" cy="31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selena gomez endorsement">
            <a:extLst>
              <a:ext uri="{FF2B5EF4-FFF2-40B4-BE49-F238E27FC236}">
                <a16:creationId xmlns:a16="http://schemas.microsoft.com/office/drawing/2014/main" id="{CBC6E301-0ABD-45DF-BDB1-BE8D9DC4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2" y="0"/>
            <a:ext cx="19050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ee the source image">
            <a:extLst>
              <a:ext uri="{FF2B5EF4-FFF2-40B4-BE49-F238E27FC236}">
                <a16:creationId xmlns:a16="http://schemas.microsoft.com/office/drawing/2014/main" id="{85717ABF-8FFF-4486-93B2-CC8BF677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ee the source image">
            <a:extLst>
              <a:ext uri="{FF2B5EF4-FFF2-40B4-BE49-F238E27FC236}">
                <a16:creationId xmlns:a16="http://schemas.microsoft.com/office/drawing/2014/main" id="{830BE55F-1F13-4B9C-B6D6-7CE927625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70" y="0"/>
            <a:ext cx="2021239" cy="139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ee the source image">
            <a:extLst>
              <a:ext uri="{FF2B5EF4-FFF2-40B4-BE49-F238E27FC236}">
                <a16:creationId xmlns:a16="http://schemas.microsoft.com/office/drawing/2014/main" id="{017E1E73-D3CE-4AB4-9153-13D6AF1B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7" y="5498756"/>
            <a:ext cx="2038865" cy="13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See the source image">
            <a:extLst>
              <a:ext uri="{FF2B5EF4-FFF2-40B4-BE49-F238E27FC236}">
                <a16:creationId xmlns:a16="http://schemas.microsoft.com/office/drawing/2014/main" id="{E74C8673-3C88-4052-B41B-973C7488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35" y="5624126"/>
            <a:ext cx="1233873" cy="123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10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3B20B2-9EBC-4ED7-B575-AE238D0F5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97" y="951470"/>
            <a:ext cx="6823633" cy="1157365"/>
          </a:xfrm>
          <a:prstGeom prst="rect">
            <a:avLst/>
          </a:prstGeom>
        </p:spPr>
      </p:pic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DDACA47B-4E67-450C-977C-0D218E8B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96" y="2108835"/>
            <a:ext cx="2603234" cy="19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e the source image">
            <a:extLst>
              <a:ext uri="{FF2B5EF4-FFF2-40B4-BE49-F238E27FC236}">
                <a16:creationId xmlns:a16="http://schemas.microsoft.com/office/drawing/2014/main" id="{DC98ACED-40BB-42CB-AB20-71D9AD0B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52" y="1458026"/>
            <a:ext cx="3941806" cy="19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ee the source image">
            <a:extLst>
              <a:ext uri="{FF2B5EF4-FFF2-40B4-BE49-F238E27FC236}">
                <a16:creationId xmlns:a16="http://schemas.microsoft.com/office/drawing/2014/main" id="{3A8E9275-C779-4DD0-B0D2-E2819FE8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5485"/>
            <a:ext cx="2425142" cy="246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8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982AC-CADF-4A57-9746-67110715D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41" y="955074"/>
            <a:ext cx="5067300" cy="4305300"/>
          </a:xfrm>
          <a:prstGeom prst="rect">
            <a:avLst/>
          </a:prstGeom>
        </p:spPr>
      </p:pic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3E2754AE-6E27-4359-8D3A-B7AE4F678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08" y="2708575"/>
            <a:ext cx="2916157" cy="420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663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6D374D-0902-4E99-BB59-5911AA3AB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57" y="1103892"/>
            <a:ext cx="7166920" cy="47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1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A8192-4FB1-4F04-BE49-6B1B87805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48" y="1030630"/>
            <a:ext cx="7075273" cy="4591237"/>
          </a:xfrm>
          <a:prstGeom prst="rect">
            <a:avLst/>
          </a:prstGeom>
        </p:spPr>
      </p:pic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5E55C763-4933-4AB2-9988-DF81EF75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97" y="3571103"/>
            <a:ext cx="3098286" cy="17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163BD-42D9-4367-A4D0-5189ED343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040" y="1"/>
            <a:ext cx="1996960" cy="1346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BECB0-64BD-4DBB-9365-B0592A823A5B}"/>
              </a:ext>
            </a:extLst>
          </p:cNvPr>
          <p:cNvSpPr txBox="1"/>
          <p:nvPr/>
        </p:nvSpPr>
        <p:spPr>
          <a:xfrm>
            <a:off x="4017834" y="6017741"/>
            <a:ext cx="326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Advertising Techniques (cisd.org)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67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DBECB0-64BD-4DBB-9365-B0592A823A5B}"/>
              </a:ext>
            </a:extLst>
          </p:cNvPr>
          <p:cNvSpPr txBox="1"/>
          <p:nvPr/>
        </p:nvSpPr>
        <p:spPr>
          <a:xfrm>
            <a:off x="3089271" y="6488668"/>
            <a:ext cx="442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Taken from: Advertising Techniques (cisd.org)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CF35E-11EE-4A0E-82B9-781AEC4AD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3038686"/>
            <a:ext cx="7005690" cy="2979055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8F27DA2-3110-4AE3-B7A4-D9479CC2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03" y="-1"/>
            <a:ext cx="3075996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lain folks ad">
            <a:extLst>
              <a:ext uri="{FF2B5EF4-FFF2-40B4-BE49-F238E27FC236}">
                <a16:creationId xmlns:a16="http://schemas.microsoft.com/office/drawing/2014/main" id="{31B8D42C-2924-4FEF-893B-6685CB9E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1" y="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lain folks ad">
            <a:extLst>
              <a:ext uri="{FF2B5EF4-FFF2-40B4-BE49-F238E27FC236}">
                <a16:creationId xmlns:a16="http://schemas.microsoft.com/office/drawing/2014/main" id="{7D1038B8-414F-46DD-B8B3-FD72FC616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489" y="1714500"/>
            <a:ext cx="21050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E79D0296-35B9-4664-9A2C-060FC1593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" y="5534025"/>
            <a:ext cx="105727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B8F3BD88-28F7-475E-A651-A1DA8ADB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906" y="4786848"/>
            <a:ext cx="1371919" cy="206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65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6985F-E28C-48E8-B51C-76E083B63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97" y="988412"/>
            <a:ext cx="7067193" cy="5081041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277E00E4-2D34-4361-9EBC-6942A834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0" y="3616411"/>
            <a:ext cx="2335427" cy="309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atriotic advertising">
            <a:extLst>
              <a:ext uri="{FF2B5EF4-FFF2-40B4-BE49-F238E27FC236}">
                <a16:creationId xmlns:a16="http://schemas.microsoft.com/office/drawing/2014/main" id="{8F362B77-0C9D-4413-9CC1-29EF847A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89" y="24585"/>
            <a:ext cx="2392863" cy="191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atriotic advertising">
            <a:extLst>
              <a:ext uri="{FF2B5EF4-FFF2-40B4-BE49-F238E27FC236}">
                <a16:creationId xmlns:a16="http://schemas.microsoft.com/office/drawing/2014/main" id="{7A2E1A4D-682F-4AFB-8261-F710DB16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859" y="5527925"/>
            <a:ext cx="2407903" cy="130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atriotic advertising">
            <a:extLst>
              <a:ext uri="{FF2B5EF4-FFF2-40B4-BE49-F238E27FC236}">
                <a16:creationId xmlns:a16="http://schemas.microsoft.com/office/drawing/2014/main" id="{FD0C3A04-E055-4A63-BD87-9A0C8CC5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02" y="79558"/>
            <a:ext cx="2023419" cy="19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75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0F438-CDA6-47AE-BCAE-1B5E08D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07" y="940786"/>
            <a:ext cx="7135489" cy="4854533"/>
          </a:xfrm>
          <a:prstGeom prst="rect">
            <a:avLst/>
          </a:prstGeom>
        </p:spPr>
      </p:pic>
      <p:pic>
        <p:nvPicPr>
          <p:cNvPr id="3074" name="Picture 2" descr="My latest National Colgate commercial - YouTube">
            <a:extLst>
              <a:ext uri="{FF2B5EF4-FFF2-40B4-BE49-F238E27FC236}">
                <a16:creationId xmlns:a16="http://schemas.microsoft.com/office/drawing/2014/main" id="{4683AECA-129B-4BB3-A530-093189860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54" y="4040659"/>
            <a:ext cx="3101546" cy="2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acts and figures advertising cherios">
            <a:extLst>
              <a:ext uri="{FF2B5EF4-FFF2-40B4-BE49-F238E27FC236}">
                <a16:creationId xmlns:a16="http://schemas.microsoft.com/office/drawing/2014/main" id="{23A50318-1800-43FF-8636-EFCA6FA6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36" y="0"/>
            <a:ext cx="24955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facts and figures advertising cherios">
            <a:extLst>
              <a:ext uri="{FF2B5EF4-FFF2-40B4-BE49-F238E27FC236}">
                <a16:creationId xmlns:a16="http://schemas.microsoft.com/office/drawing/2014/main" id="{7D843118-C39A-4310-9151-1AC9E7F0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251" y="4040659"/>
            <a:ext cx="4204203" cy="265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ee the source image">
            <a:extLst>
              <a:ext uri="{FF2B5EF4-FFF2-40B4-BE49-F238E27FC236}">
                <a16:creationId xmlns:a16="http://schemas.microsoft.com/office/drawing/2014/main" id="{D0EB2BDA-4BBE-4F92-91CA-3B0169ACE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" y="0"/>
            <a:ext cx="2211859" cy="22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1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EBA61AD-7F55-4F3F-9921-EA5023A9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5" y="1128712"/>
            <a:ext cx="7108825" cy="46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9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416E62-C678-4438-B333-2403B558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97" y="969748"/>
            <a:ext cx="5203611" cy="5028208"/>
          </a:xfrm>
          <a:prstGeom prst="rect">
            <a:avLst/>
          </a:prstGeom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614199A7-78B9-4527-BBC3-BC0A17E81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6" y="1756849"/>
            <a:ext cx="3124200" cy="14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25341AC0-D9C9-4CF1-B7F8-6262A45C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77" y="3232698"/>
            <a:ext cx="4450891" cy="164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B218500A-C7D0-4784-A014-5FDCCE78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46" y="4932230"/>
            <a:ext cx="2704842" cy="19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34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93FAF-0A75-46BA-9F90-FBC361AD6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03" y="1175500"/>
            <a:ext cx="6564709" cy="4506999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43C42BFA-EF58-41F3-ACCA-9E08C2B7F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52" y="-1"/>
            <a:ext cx="2916195" cy="19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xpert opinion vitamin ad">
            <a:extLst>
              <a:ext uri="{FF2B5EF4-FFF2-40B4-BE49-F238E27FC236}">
                <a16:creationId xmlns:a16="http://schemas.microsoft.com/office/drawing/2014/main" id="{041D13BF-A3D0-4434-A90F-9AA7BC5A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71" y="1902940"/>
            <a:ext cx="1812737" cy="20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expert fitness trainer ad">
            <a:extLst>
              <a:ext uri="{FF2B5EF4-FFF2-40B4-BE49-F238E27FC236}">
                <a16:creationId xmlns:a16="http://schemas.microsoft.com/office/drawing/2014/main" id="{E7813B72-9685-4F94-BFB1-B8BE2AD82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65" y="4053531"/>
            <a:ext cx="19050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ee the source image">
            <a:extLst>
              <a:ext uri="{FF2B5EF4-FFF2-40B4-BE49-F238E27FC236}">
                <a16:creationId xmlns:a16="http://schemas.microsoft.com/office/drawing/2014/main" id="{75C7DC81-1638-47C9-B3C3-FB2912C09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90584" cy="141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356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E16B5-AFCA-495C-A6B0-7635ADE32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89" y="1616417"/>
            <a:ext cx="7101358" cy="332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37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DFDFD-28C8-489A-89E7-FDDF2E5C2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4" y="1187521"/>
            <a:ext cx="6882070" cy="44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49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6F6F2-E810-497E-80CE-A92CAAAD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31" y="944777"/>
            <a:ext cx="7085275" cy="48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15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BF8CC-B28E-477E-8B58-B7C48C2E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27" y="968396"/>
            <a:ext cx="6521903" cy="49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01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B3F55-EB55-4EB5-9103-C92F62FC0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81" y="916716"/>
            <a:ext cx="7033569" cy="51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8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34EC2-A31A-439F-9009-7A1AFA270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78" y="1086107"/>
            <a:ext cx="7085718" cy="46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93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E49E3-0217-41FC-9EE0-CFC078A8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86" y="1358342"/>
            <a:ext cx="6941302" cy="33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97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39DAB-861E-4D9E-A9A3-1EE8A2675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69" y="1122212"/>
            <a:ext cx="7093662" cy="461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8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5E96B-8042-4AB7-AEB4-243C24E2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43" y="929203"/>
            <a:ext cx="7216345" cy="512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91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8FC8A47B-D12E-49A7-8966-F260114F0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838" y="1011621"/>
            <a:ext cx="6384324" cy="3337958"/>
          </a:xfrm>
          <a:prstGeom prst="rect">
            <a:avLst/>
          </a:prstGeom>
        </p:spPr>
      </p:pic>
      <p:pic>
        <p:nvPicPr>
          <p:cNvPr id="6146" name="Picture 2" descr="See the source image">
            <a:hlinkClick r:id="rId3"/>
            <a:extLst>
              <a:ext uri="{FF2B5EF4-FFF2-40B4-BE49-F238E27FC236}">
                <a16:creationId xmlns:a16="http://schemas.microsoft.com/office/drawing/2014/main" id="{BC5B08B2-699D-40B4-B662-B2AC7ECFB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92" y="3991232"/>
            <a:ext cx="1983816" cy="200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94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DFF5D-302E-4D75-B115-41A473BD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2525283"/>
            <a:ext cx="6781800" cy="3438525"/>
          </a:xfrm>
          <a:prstGeom prst="rect">
            <a:avLst/>
          </a:prstGeom>
        </p:spPr>
      </p:pic>
      <p:pic>
        <p:nvPicPr>
          <p:cNvPr id="7170" name="Picture 2" descr="Image result for slogans">
            <a:extLst>
              <a:ext uri="{FF2B5EF4-FFF2-40B4-BE49-F238E27FC236}">
                <a16:creationId xmlns:a16="http://schemas.microsoft.com/office/drawing/2014/main" id="{3DBEFF4C-85E9-4E9F-BA70-823A8D49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83" y="2181339"/>
            <a:ext cx="3035901" cy="182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e the source image">
            <a:extLst>
              <a:ext uri="{FF2B5EF4-FFF2-40B4-BE49-F238E27FC236}">
                <a16:creationId xmlns:a16="http://schemas.microsoft.com/office/drawing/2014/main" id="{BFB81A7C-DAEE-4ECF-8391-F8436B75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35" y="4544968"/>
            <a:ext cx="2686566" cy="21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ee the source image">
            <a:extLst>
              <a:ext uri="{FF2B5EF4-FFF2-40B4-BE49-F238E27FC236}">
                <a16:creationId xmlns:a16="http://schemas.microsoft.com/office/drawing/2014/main" id="{97C019E3-75D8-4AC3-9D3B-7F704934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1968" cy="14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ee the source image">
            <a:extLst>
              <a:ext uri="{FF2B5EF4-FFF2-40B4-BE49-F238E27FC236}">
                <a16:creationId xmlns:a16="http://schemas.microsoft.com/office/drawing/2014/main" id="{7A2E8ACD-6DF3-462B-B287-41D3EACD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34" y="0"/>
            <a:ext cx="2686566" cy="1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famous slogans">
            <a:extLst>
              <a:ext uri="{FF2B5EF4-FFF2-40B4-BE49-F238E27FC236}">
                <a16:creationId xmlns:a16="http://schemas.microsoft.com/office/drawing/2014/main" id="{B4F9D062-B29B-41C2-987D-7E576215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76" y="2084182"/>
            <a:ext cx="20193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ee the source image">
            <a:extLst>
              <a:ext uri="{FF2B5EF4-FFF2-40B4-BE49-F238E27FC236}">
                <a16:creationId xmlns:a16="http://schemas.microsoft.com/office/drawing/2014/main" id="{851451EF-717D-4FDD-8227-435638C75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33" y="136180"/>
            <a:ext cx="3448216" cy="19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Gillette – The Best A Man Can Get Advertising Slogans">
            <a:extLst>
              <a:ext uri="{FF2B5EF4-FFF2-40B4-BE49-F238E27FC236}">
                <a16:creationId xmlns:a16="http://schemas.microsoft.com/office/drawing/2014/main" id="{E0580E61-3A22-4DCD-B73A-B8400E6DE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21" y="5696532"/>
            <a:ext cx="2303027" cy="107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Got Milk">
            <a:extLst>
              <a:ext uri="{FF2B5EF4-FFF2-40B4-BE49-F238E27FC236}">
                <a16:creationId xmlns:a16="http://schemas.microsoft.com/office/drawing/2014/main" id="{024A95E1-99AA-4081-86F8-475693D3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16" y="4304414"/>
            <a:ext cx="1556951" cy="6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See the source image">
            <a:extLst>
              <a:ext uri="{FF2B5EF4-FFF2-40B4-BE49-F238E27FC236}">
                <a16:creationId xmlns:a16="http://schemas.microsoft.com/office/drawing/2014/main" id="{AD0E46BB-3C8C-42AF-A723-174BFCCC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" y="1441107"/>
            <a:ext cx="1556951" cy="11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See the source image">
            <a:extLst>
              <a:ext uri="{FF2B5EF4-FFF2-40B4-BE49-F238E27FC236}">
                <a16:creationId xmlns:a16="http://schemas.microsoft.com/office/drawing/2014/main" id="{EA5E5BE6-63C0-4E4C-8503-A7C61643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" y="5696533"/>
            <a:ext cx="2149562" cy="122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Image result for Gotta catch em all pokemon">
            <a:extLst>
              <a:ext uri="{FF2B5EF4-FFF2-40B4-BE49-F238E27FC236}">
                <a16:creationId xmlns:a16="http://schemas.microsoft.com/office/drawing/2014/main" id="{FF675FF2-7E93-41B2-A40E-1B37E56D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71168"/>
            <a:ext cx="1435701" cy="77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32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40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32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C87CA8-A1B8-47A1-BF5D-FCC03DDBD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55" y="933450"/>
            <a:ext cx="7105256" cy="47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1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BB358-BC27-4C71-956C-164E9F05C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06" y="944635"/>
            <a:ext cx="7079887" cy="509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2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363A5C-DBF9-465D-B3C4-FFC2ECB1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37" y="1193006"/>
            <a:ext cx="6977778" cy="44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57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5B387-25CA-4E27-8E8E-8E2A0E456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80" y="1098527"/>
            <a:ext cx="7117872" cy="3239916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6E25ABD-A4EF-4C57-9B4C-0E34D0C6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19" y="2953263"/>
            <a:ext cx="24384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706EC-8954-4A93-B42D-9E354CBBD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176" y="889684"/>
            <a:ext cx="2253051" cy="1464749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C462ABB-46E9-49CE-B0E2-F75E093D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199" y="4338443"/>
            <a:ext cx="4826199" cy="25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D69813-D4AC-4455-BD7E-6B48D8D06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989" y="4862512"/>
            <a:ext cx="3043238" cy="19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6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66419-9322-4586-AAFD-23EDADC40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" y="960222"/>
            <a:ext cx="7196395" cy="4847453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952C4FD5-20E8-48A4-B524-290EA7674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52" y="258626"/>
            <a:ext cx="3731741" cy="158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D183C976-8F6D-4EFE-BDF9-6B843BD7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4" y="4426807"/>
            <a:ext cx="3059533" cy="191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CF543-0D3F-4274-A054-F0C28524B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1017502"/>
            <a:ext cx="7172325" cy="3686175"/>
          </a:xfrm>
          <a:prstGeom prst="rect">
            <a:avLst/>
          </a:prstGeom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872233AF-8692-4AF7-9DB6-80F44E19F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61" y="3114785"/>
            <a:ext cx="3208639" cy="206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24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</TotalTime>
  <Words>17</Words>
  <Application>Microsoft Office PowerPoint</Application>
  <PresentationFormat>On-screen Show (4:3)</PresentationFormat>
  <Paragraphs>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Dawn</dc:creator>
  <cp:lastModifiedBy>Richardson, Dawn</cp:lastModifiedBy>
  <cp:revision>12</cp:revision>
  <dcterms:created xsi:type="dcterms:W3CDTF">2021-03-30T17:32:33Z</dcterms:created>
  <dcterms:modified xsi:type="dcterms:W3CDTF">2021-03-31T22:53:48Z</dcterms:modified>
</cp:coreProperties>
</file>