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34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03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5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4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5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76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4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0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47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4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9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9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FBDAC4-227C-4D3D-A8F7-43DBE6324650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A4EAEB-6268-47D9-A08F-87596417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8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606F9B-92CD-21F0-CCF4-372AC7E745D0}"/>
              </a:ext>
            </a:extLst>
          </p:cNvPr>
          <p:cNvSpPr txBox="1"/>
          <p:nvPr/>
        </p:nvSpPr>
        <p:spPr>
          <a:xfrm>
            <a:off x="0" y="0"/>
            <a:ext cx="8577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ptos Slab Black" panose="020B0004020202020204" pitchFamily="34" charset="0"/>
              </a:rPr>
              <a:t>Have Fun Teaching  Count by Threes Song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7B45E4-1607-DC14-45AB-47AB370233BC}"/>
              </a:ext>
            </a:extLst>
          </p:cNvPr>
          <p:cNvSpPr txBox="1"/>
          <p:nvPr/>
        </p:nvSpPr>
        <p:spPr>
          <a:xfrm>
            <a:off x="489854" y="523220"/>
            <a:ext cx="5758545" cy="10156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ptos Slab Black" panose="020B0004020202020204" pitchFamily="34" charset="0"/>
              </a:rPr>
              <a:t>3 by 3  now count with me 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I said 3, 6, 9 sing it slow this time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We’ll skip two numbers in between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We’ll count up to 30 we’ll start with 3!</a:t>
            </a:r>
          </a:p>
          <a:p>
            <a:endParaRPr lang="en-US" sz="2000" dirty="0">
              <a:latin typeface="Aptos Slab Black" panose="020B0004020202020204" pitchFamily="34" charset="0"/>
            </a:endParaRPr>
          </a:p>
          <a:p>
            <a:r>
              <a:rPr lang="en-US" sz="2000" dirty="0">
                <a:latin typeface="Aptos Slab Black" panose="020B0004020202020204" pitchFamily="34" charset="0"/>
              </a:rPr>
              <a:t>3, 6, 9,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12, 15, 18,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21, 24, 27, 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30,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33, 36</a:t>
            </a:r>
          </a:p>
          <a:p>
            <a:endParaRPr lang="en-US" sz="2000" dirty="0">
              <a:latin typeface="Aptos Slab Black" panose="020B0004020202020204" pitchFamily="34" charset="0"/>
            </a:endParaRPr>
          </a:p>
          <a:p>
            <a:r>
              <a:rPr lang="en-US" sz="2000" dirty="0">
                <a:latin typeface="Aptos Slab Black" panose="020B0004020202020204" pitchFamily="34" charset="0"/>
              </a:rPr>
              <a:t>Lets do it again</a:t>
            </a:r>
          </a:p>
          <a:p>
            <a:endParaRPr lang="en-US" sz="2000" dirty="0">
              <a:latin typeface="Aptos Slab Black" panose="020B0004020202020204" pitchFamily="34" charset="0"/>
            </a:endParaRPr>
          </a:p>
          <a:p>
            <a:r>
              <a:rPr lang="en-US" sz="2000" dirty="0">
                <a:latin typeface="Aptos Slab Black" panose="020B0004020202020204" pitchFamily="34" charset="0"/>
              </a:rPr>
              <a:t>3, 6, 9,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12, 15, 18,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21, 24, 27, 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30 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33, 36</a:t>
            </a:r>
          </a:p>
          <a:p>
            <a:endParaRPr lang="en-US" sz="2000" dirty="0">
              <a:latin typeface="Aptos Slab Black" panose="020B0004020202020204" pitchFamily="34" charset="0"/>
            </a:endParaRPr>
          </a:p>
          <a:p>
            <a:r>
              <a:rPr lang="en-US" sz="2000" dirty="0">
                <a:latin typeface="Aptos Slab Black" panose="020B0004020202020204" pitchFamily="34" charset="0"/>
              </a:rPr>
              <a:t>Now everybody dance with me</a:t>
            </a:r>
          </a:p>
          <a:p>
            <a:endParaRPr lang="en-US" sz="2000" dirty="0">
              <a:latin typeface="Aptos Slab Black" panose="020B0004020202020204" pitchFamily="34" charset="0"/>
            </a:endParaRPr>
          </a:p>
          <a:p>
            <a:r>
              <a:rPr lang="en-US" sz="2000" dirty="0">
                <a:latin typeface="Aptos Slab Black" panose="020B0004020202020204" pitchFamily="34" charset="0"/>
              </a:rPr>
              <a:t>3 by 3 now count with me I said  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3, 6, 9 we’ll sing it faster this time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We’ll skip two number in between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We’ll count up to 30 lets start with 3!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(faster) 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3, 6, 9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12, 15, 18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21, 24, 27</a:t>
            </a:r>
          </a:p>
          <a:p>
            <a:r>
              <a:rPr lang="en-US" sz="2000" dirty="0">
                <a:latin typeface="Aptos Slab Black" panose="020B0004020202020204" pitchFamily="34" charset="0"/>
              </a:rPr>
              <a:t>30</a:t>
            </a:r>
          </a:p>
          <a:p>
            <a:r>
              <a:rPr lang="en-US" dirty="0">
                <a:latin typeface="Aptos Slab Black" panose="020B0004020202020204" pitchFamily="34" charset="0"/>
              </a:rPr>
              <a:t>33, 36</a:t>
            </a:r>
          </a:p>
          <a:p>
            <a:r>
              <a:rPr lang="en-US" dirty="0">
                <a:latin typeface="Aptos Slab Black" panose="020B0004020202020204" pitchFamily="34" charset="0"/>
              </a:rPr>
              <a:t> </a:t>
            </a:r>
          </a:p>
          <a:p>
            <a:pPr marL="342900" indent="-342900">
              <a:buAutoNum type="arabicPlain" startAt="30"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FAD78F-89B5-5308-3992-F37B4174E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126" y="2467371"/>
            <a:ext cx="3667637" cy="313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380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DCE6D-B04A-771B-2298-6D0A0D9BB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F74695-4837-DF39-BFE2-5333E703FEC6}"/>
              </a:ext>
            </a:extLst>
          </p:cNvPr>
          <p:cNvSpPr txBox="1"/>
          <p:nvPr/>
        </p:nvSpPr>
        <p:spPr>
          <a:xfrm>
            <a:off x="136070" y="152400"/>
            <a:ext cx="7500260" cy="10341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Slab Black" panose="020B0004020202020204" pitchFamily="34" charset="0"/>
              </a:rPr>
              <a:t>Lets do it again!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3, 6, 9,</a:t>
            </a:r>
          </a:p>
          <a:p>
            <a:r>
              <a:rPr lang="en-US" dirty="0">
                <a:latin typeface="Aptos Slab Black" panose="020B0004020202020204" pitchFamily="34" charset="0"/>
              </a:rPr>
              <a:t>12, 15, 18,</a:t>
            </a:r>
          </a:p>
          <a:p>
            <a:r>
              <a:rPr lang="en-US" dirty="0">
                <a:latin typeface="Aptos Slab Black" panose="020B0004020202020204" pitchFamily="34" charset="0"/>
              </a:rPr>
              <a:t>21, 24, 27, </a:t>
            </a:r>
          </a:p>
          <a:p>
            <a:r>
              <a:rPr lang="en-US" dirty="0">
                <a:latin typeface="Aptos Slab Black" panose="020B0004020202020204" pitchFamily="34" charset="0"/>
              </a:rPr>
              <a:t>30 </a:t>
            </a:r>
          </a:p>
          <a:p>
            <a:r>
              <a:rPr lang="en-US" dirty="0">
                <a:latin typeface="Aptos Slab Black" panose="020B0004020202020204" pitchFamily="34" charset="0"/>
              </a:rPr>
              <a:t>33, 36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Lets do it again!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3, 6, 9,</a:t>
            </a:r>
          </a:p>
          <a:p>
            <a:r>
              <a:rPr lang="en-US" dirty="0">
                <a:latin typeface="Aptos Slab Black" panose="020B0004020202020204" pitchFamily="34" charset="0"/>
              </a:rPr>
              <a:t>12, 15, 18,</a:t>
            </a:r>
          </a:p>
          <a:p>
            <a:r>
              <a:rPr lang="en-US" dirty="0">
                <a:latin typeface="Aptos Slab Black" panose="020B0004020202020204" pitchFamily="34" charset="0"/>
              </a:rPr>
              <a:t>21, 24, 27, </a:t>
            </a:r>
          </a:p>
          <a:p>
            <a:r>
              <a:rPr lang="en-US" dirty="0">
                <a:latin typeface="Aptos Slab Black" panose="020B0004020202020204" pitchFamily="34" charset="0"/>
              </a:rPr>
              <a:t>30 </a:t>
            </a:r>
          </a:p>
          <a:p>
            <a:r>
              <a:rPr lang="en-US" dirty="0">
                <a:latin typeface="Aptos Slab Black" panose="020B0004020202020204" pitchFamily="34" charset="0"/>
              </a:rPr>
              <a:t>33, 36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Now everybody!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3, 6, 9,</a:t>
            </a:r>
          </a:p>
          <a:p>
            <a:r>
              <a:rPr lang="en-US" dirty="0">
                <a:latin typeface="Aptos Slab Black" panose="020B0004020202020204" pitchFamily="34" charset="0"/>
              </a:rPr>
              <a:t>12, 15, 18,</a:t>
            </a:r>
          </a:p>
          <a:p>
            <a:r>
              <a:rPr lang="en-US" dirty="0">
                <a:latin typeface="Aptos Slab Black" panose="020B0004020202020204" pitchFamily="34" charset="0"/>
              </a:rPr>
              <a:t>21, 24, 27, </a:t>
            </a:r>
          </a:p>
          <a:p>
            <a:r>
              <a:rPr lang="en-US" dirty="0">
                <a:latin typeface="Aptos Slab Black" panose="020B0004020202020204" pitchFamily="34" charset="0"/>
              </a:rPr>
              <a:t>30 </a:t>
            </a:r>
          </a:p>
          <a:p>
            <a:r>
              <a:rPr lang="en-US" dirty="0">
                <a:latin typeface="Aptos Slab Black" panose="020B0004020202020204" pitchFamily="34" charset="0"/>
              </a:rPr>
              <a:t>33, 36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Let’s dance!</a:t>
            </a:r>
          </a:p>
          <a:p>
            <a:r>
              <a:rPr lang="en-US" dirty="0">
                <a:latin typeface="Aptos Slab Black" panose="020B0004020202020204" pitchFamily="34" charset="0"/>
              </a:rPr>
              <a:t> </a:t>
            </a:r>
          </a:p>
          <a:p>
            <a:r>
              <a:rPr lang="en-US" dirty="0">
                <a:latin typeface="Aptos Slab Black" panose="020B0004020202020204" pitchFamily="34" charset="0"/>
              </a:rPr>
              <a:t>3 by 3 now count with me </a:t>
            </a:r>
          </a:p>
          <a:p>
            <a:r>
              <a:rPr lang="en-US" dirty="0">
                <a:latin typeface="Aptos Slab Black" panose="020B0004020202020204" pitchFamily="34" charset="0"/>
              </a:rPr>
              <a:t>I said this time we’ll go to 99</a:t>
            </a:r>
          </a:p>
          <a:p>
            <a:r>
              <a:rPr lang="en-US" dirty="0">
                <a:latin typeface="Aptos Slab Black" panose="020B0004020202020204" pitchFamily="34" charset="0"/>
              </a:rPr>
              <a:t>We’ll skip two numbers in between</a:t>
            </a:r>
          </a:p>
          <a:p>
            <a:r>
              <a:rPr lang="en-US" dirty="0">
                <a:latin typeface="Aptos Slab Black" panose="020B0004020202020204" pitchFamily="34" charset="0"/>
              </a:rPr>
              <a:t>Let’s count to 99 we’ll start with 3!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3, 6, 9, 12, 15, 18, 21, 24, 27, 30, 33, 36,  39, 42, 45, 48, 51, 54, 57, 60, 63, 66, 69, 72. 75, 78, 81, 84, 87, 90, 93, 96, 99! </a:t>
            </a:r>
          </a:p>
          <a:p>
            <a:r>
              <a:rPr lang="en-US" dirty="0">
                <a:latin typeface="Aptos Slab Black" panose="020B0004020202020204" pitchFamily="34" charset="0"/>
              </a:rPr>
              <a:t>Now everybody dance with me!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endParaRPr lang="en-US" dirty="0">
              <a:latin typeface="Aptos Slab Black" panose="020B0004020202020204" pitchFamily="34" charset="0"/>
            </a:endParaRPr>
          </a:p>
          <a:p>
            <a:pPr marL="342900" indent="-342900">
              <a:buAutoNum type="arabicPlain" startAt="30"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4F7EA6A-C9A3-87ED-50E3-D9F089DE9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7920" y="152400"/>
            <a:ext cx="3470080" cy="32196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36C6F0E-73A5-CF48-2FE2-5B007C4A5E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3868" y="4469716"/>
            <a:ext cx="3619794" cy="321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426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340</Words>
  <Application>Microsoft Office PowerPoint</Application>
  <PresentationFormat>Custom</PresentationFormat>
  <Paragraphs>67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Aptos Slab Black</vt:lpstr>
      <vt:lpstr>Arial</vt:lpstr>
      <vt:lpstr>Office Theme</vt:lpstr>
      <vt:lpstr>PowerPoint Presentation</vt:lpstr>
      <vt:lpstr>PowerPoint Presentation</vt:lpstr>
    </vt:vector>
  </TitlesOfParts>
  <Company>Tucson Unified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Richardson, Dawn</dc:creator>
  <cp:lastModifiedBy>Richardson, Dawn</cp:lastModifiedBy>
  <cp:revision>1</cp:revision>
  <dcterms:created xsi:type="dcterms:W3CDTF">2025-12-05T22:30:47Z</dcterms:created>
  <dcterms:modified xsi:type="dcterms:W3CDTF">2025-12-05T23:06:29Z</dcterms:modified>
</cp:coreProperties>
</file>