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48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4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6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7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0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0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6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7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8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6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2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1385E-D557-4954-9797-91F02088AD8E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85BF72-2FA9-45A1-B9AD-ADDA59E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8EF676-E342-5BFC-6AA6-6D4D0E8578F1}"/>
              </a:ext>
            </a:extLst>
          </p:cNvPr>
          <p:cNvSpPr txBox="1"/>
          <p:nvPr/>
        </p:nvSpPr>
        <p:spPr>
          <a:xfrm>
            <a:off x="174171" y="152400"/>
            <a:ext cx="6705600" cy="1200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Count by tens </a:t>
            </a:r>
          </a:p>
          <a:p>
            <a:r>
              <a:rPr lang="en-US" dirty="0">
                <a:latin typeface="Aptos Slab Black" panose="020B0004020202020204" pitchFamily="34" charset="0"/>
              </a:rPr>
              <a:t>Lemmie hear you sing </a:t>
            </a:r>
          </a:p>
          <a:p>
            <a:r>
              <a:rPr lang="en-US" dirty="0">
                <a:latin typeface="Aptos Slab Black" panose="020B0004020202020204" pitchFamily="34" charset="0"/>
              </a:rPr>
              <a:t>Let me see you dance</a:t>
            </a:r>
          </a:p>
          <a:p>
            <a:r>
              <a:rPr lang="en-US" dirty="0">
                <a:latin typeface="Aptos Slab Black" panose="020B0004020202020204" pitchFamily="34" charset="0"/>
              </a:rPr>
              <a:t>Let me see you swing </a:t>
            </a:r>
          </a:p>
          <a:p>
            <a:r>
              <a:rPr lang="en-US" dirty="0">
                <a:latin typeface="Aptos Slab Black" panose="020B0004020202020204" pitchFamily="34" charset="0"/>
              </a:rPr>
              <a:t>Let’s start at ten get close to the ground</a:t>
            </a:r>
          </a:p>
          <a:p>
            <a:r>
              <a:rPr lang="en-US" dirty="0">
                <a:latin typeface="Aptos Slab Black" panose="020B0004020202020204" pitchFamily="34" charset="0"/>
              </a:rPr>
              <a:t>We’ll count to one hundred </a:t>
            </a:r>
          </a:p>
          <a:p>
            <a:r>
              <a:rPr lang="en-US" dirty="0">
                <a:latin typeface="Aptos Slab Black" panose="020B0004020202020204" pitchFamily="34" charset="0"/>
              </a:rPr>
              <a:t>Then get up and get loud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10, 20,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30, 40, 50</a:t>
            </a:r>
          </a:p>
          <a:p>
            <a:r>
              <a:rPr lang="en-US" dirty="0">
                <a:latin typeface="Aptos Slab Black" panose="020B0004020202020204" pitchFamily="34" charset="0"/>
              </a:rPr>
              <a:t>60 70 </a:t>
            </a:r>
          </a:p>
          <a:p>
            <a:r>
              <a:rPr lang="en-US" dirty="0">
                <a:latin typeface="Aptos Slab Black" panose="020B0004020202020204" pitchFamily="34" charset="0"/>
              </a:rPr>
              <a:t>80 90 100</a:t>
            </a:r>
          </a:p>
          <a:p>
            <a:r>
              <a:rPr lang="en-US" dirty="0">
                <a:latin typeface="Aptos Slab Black" panose="020B0004020202020204" pitchFamily="34" charset="0"/>
              </a:rPr>
              <a:t>(Repeat 3 times)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10, 20, </a:t>
            </a:r>
          </a:p>
          <a:p>
            <a:r>
              <a:rPr lang="en-US" dirty="0">
                <a:latin typeface="Aptos Slab Black" panose="020B0004020202020204" pitchFamily="34" charset="0"/>
              </a:rPr>
              <a:t>30, 40, 50</a:t>
            </a:r>
          </a:p>
          <a:p>
            <a:r>
              <a:rPr lang="en-US" dirty="0">
                <a:latin typeface="Aptos Slab Black" panose="020B0004020202020204" pitchFamily="34" charset="0"/>
              </a:rPr>
              <a:t>60, 70 </a:t>
            </a:r>
          </a:p>
          <a:p>
            <a:r>
              <a:rPr lang="en-US" dirty="0">
                <a:latin typeface="Aptos Slab Black" panose="020B0004020202020204" pitchFamily="34" charset="0"/>
              </a:rPr>
              <a:t>80, 90, 100</a:t>
            </a:r>
          </a:p>
          <a:p>
            <a:r>
              <a:rPr lang="en-US" dirty="0">
                <a:latin typeface="Aptos Slab Black" panose="020B0004020202020204" pitchFamily="34" charset="0"/>
              </a:rPr>
              <a:t>(Repeat 3 times)</a:t>
            </a:r>
          </a:p>
          <a:p>
            <a:endParaRPr lang="en-US" dirty="0">
              <a:latin typeface="Aptos Slab Black" panose="020B0004020202020204" pitchFamily="34" charset="0"/>
            </a:endParaRP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r>
              <a:rPr lang="en-US" dirty="0">
                <a:latin typeface="Aptos Slab Black" panose="020B0004020202020204" pitchFamily="34" charset="0"/>
              </a:rPr>
              <a:t>Count by tens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D1CD68-EEDA-1740-BF86-4BC6D08A1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120" y="1742462"/>
            <a:ext cx="2150261" cy="21076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FEBC9B-5627-7543-3744-94A0FAEC4AB6}"/>
              </a:ext>
            </a:extLst>
          </p:cNvPr>
          <p:cNvSpPr txBox="1"/>
          <p:nvPr/>
        </p:nvSpPr>
        <p:spPr>
          <a:xfrm>
            <a:off x="3801979" y="550835"/>
            <a:ext cx="37962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ptos Slab Black" panose="020B0004020202020204" pitchFamily="34" charset="0"/>
              </a:rPr>
              <a:t>Count by Tens Song</a:t>
            </a:r>
          </a:p>
          <a:p>
            <a:r>
              <a:rPr lang="en-US" sz="2800" dirty="0">
                <a:latin typeface="Aptos Slab Black" panose="020B0004020202020204" pitchFamily="34" charset="0"/>
              </a:rPr>
              <a:t>Have Fun Teaching</a:t>
            </a:r>
          </a:p>
        </p:txBody>
      </p:sp>
    </p:spTree>
    <p:extLst>
      <p:ext uri="{BB962C8B-B14F-4D97-AF65-F5344CB8AC3E}">
        <p14:creationId xmlns:p14="http://schemas.microsoft.com/office/powerpoint/2010/main" val="1254757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121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Slab Black</vt:lpstr>
      <vt:lpstr>Arial</vt:lpstr>
      <vt:lpstr>Office Theme</vt:lpstr>
      <vt:lpstr>PowerPoint Presentation</vt:lpstr>
    </vt:vector>
  </TitlesOfParts>
  <Company>Tucson Unified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Richardson, Dawn</dc:creator>
  <cp:lastModifiedBy>Richardson, Dawn</cp:lastModifiedBy>
  <cp:revision>1</cp:revision>
  <dcterms:created xsi:type="dcterms:W3CDTF">2025-12-05T22:07:46Z</dcterms:created>
  <dcterms:modified xsi:type="dcterms:W3CDTF">2025-12-05T22:25:23Z</dcterms:modified>
</cp:coreProperties>
</file>