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34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16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0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9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4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08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021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3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4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5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5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63B6A7-896E-4287-BBEE-F42C92CB13F8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072AF1-CEE7-4D9B-A002-F8FE22931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52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4E740B-331C-C2C8-5032-56F2EC0A2D0B}"/>
              </a:ext>
            </a:extLst>
          </p:cNvPr>
          <p:cNvSpPr txBox="1"/>
          <p:nvPr/>
        </p:nvSpPr>
        <p:spPr>
          <a:xfrm>
            <a:off x="174171" y="283029"/>
            <a:ext cx="7206343" cy="1135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Congenial Black" panose="02000503040000020004" pitchFamily="2" charset="0"/>
            </a:endParaRPr>
          </a:p>
          <a:p>
            <a:r>
              <a:rPr lang="en-US" sz="4400" dirty="0">
                <a:latin typeface="Congenial Black" panose="02000503040000020004" pitchFamily="2" charset="0"/>
              </a:rPr>
              <a:t>Count by 12s Song </a:t>
            </a:r>
          </a:p>
          <a:p>
            <a:r>
              <a:rPr lang="en-US" sz="4400" dirty="0">
                <a:latin typeface="Congenial Black" panose="02000503040000020004" pitchFamily="2" charset="0"/>
              </a:rPr>
              <a:t>Hopscotch</a:t>
            </a:r>
          </a:p>
          <a:p>
            <a:endParaRPr lang="en-US" sz="4400" dirty="0">
              <a:latin typeface="Congenial Black" panose="02000503040000020004" pitchFamily="2" charset="0"/>
            </a:endParaRPr>
          </a:p>
          <a:p>
            <a:endParaRPr lang="en-US" dirty="0">
              <a:latin typeface="Congenial Black" panose="02000503040000020004" pitchFamily="2" charset="0"/>
            </a:endParaRPr>
          </a:p>
          <a:p>
            <a:r>
              <a:rPr lang="en-US" sz="2400" dirty="0">
                <a:latin typeface="Congenial Black" panose="02000503040000020004" pitchFamily="2" charset="0"/>
              </a:rPr>
              <a:t>12, 24, 36, 48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60,72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84, 96, 108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120, 132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There’s one more 144.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 (repeat x1)</a:t>
            </a:r>
          </a:p>
          <a:p>
            <a:endParaRPr lang="en-US" sz="2400" dirty="0">
              <a:latin typeface="Congenial Black" panose="02000503040000020004" pitchFamily="2" charset="0"/>
            </a:endParaRPr>
          </a:p>
          <a:p>
            <a:r>
              <a:rPr lang="en-US" sz="2400" dirty="0">
                <a:latin typeface="Congenial Black" panose="02000503040000020004" pitchFamily="2" charset="0"/>
              </a:rPr>
              <a:t>A group of 12 is called a dozen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Like a dozen roses with a dozen bees a’  </a:t>
            </a:r>
            <a:r>
              <a:rPr lang="en-US" sz="2400" dirty="0" err="1">
                <a:latin typeface="Congenial Black" panose="02000503040000020004" pitchFamily="2" charset="0"/>
              </a:rPr>
              <a:t>buzzin</a:t>
            </a:r>
            <a:r>
              <a:rPr lang="en-US" sz="2400" dirty="0">
                <a:latin typeface="Congenial Black" panose="02000503040000020004" pitchFamily="2" charset="0"/>
              </a:rPr>
              <a:t>’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And once you’re skip-counting by them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Just use your fingers to multiply them</a:t>
            </a:r>
          </a:p>
          <a:p>
            <a:endParaRPr lang="en-US" sz="2400" dirty="0">
              <a:latin typeface="Congenial Black" panose="02000503040000020004" pitchFamily="2" charset="0"/>
            </a:endParaRPr>
          </a:p>
          <a:p>
            <a:r>
              <a:rPr lang="en-US" sz="2400" dirty="0">
                <a:latin typeface="Congenial Black" panose="02000503040000020004" pitchFamily="2" charset="0"/>
              </a:rPr>
              <a:t>12, 24, 36, 48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60,72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84, 96, 108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120, 132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There’s one more 144.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(repeat x4)</a:t>
            </a:r>
          </a:p>
          <a:p>
            <a:r>
              <a:rPr lang="en-US" sz="2400" dirty="0">
                <a:latin typeface="Congenial Black" panose="02000503040000020004" pitchFamily="2" charset="0"/>
              </a:rPr>
              <a:t>There’s one more 144.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4676E4-E8A4-F9C5-7BB9-0D36284AF4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103" y="2292615"/>
            <a:ext cx="3119411" cy="178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377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94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Congenial Black</vt:lpstr>
      <vt:lpstr>Office Theme</vt:lpstr>
      <vt:lpstr>PowerPoint Presentation</vt:lpstr>
    </vt:vector>
  </TitlesOfParts>
  <Company>Tucson Unified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Richardson, Dawn</dc:creator>
  <cp:lastModifiedBy>Richardson, Dawn</cp:lastModifiedBy>
  <cp:revision>1</cp:revision>
  <cp:lastPrinted>2025-12-05T21:01:53Z</cp:lastPrinted>
  <dcterms:created xsi:type="dcterms:W3CDTF">2025-12-05T20:44:11Z</dcterms:created>
  <dcterms:modified xsi:type="dcterms:W3CDTF">2025-12-05T22:05:02Z</dcterms:modified>
</cp:coreProperties>
</file>