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3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5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4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54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7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22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0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34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2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99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ECDE5A-7463-44D6-A2F7-E5057D62533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667001-3525-49F2-897B-F7F87070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0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41FE47D-9EEA-B7D1-6C74-325573663A26}"/>
              </a:ext>
            </a:extLst>
          </p:cNvPr>
          <p:cNvSpPr txBox="1"/>
          <p:nvPr/>
        </p:nvSpPr>
        <p:spPr>
          <a:xfrm>
            <a:off x="740229" y="412551"/>
            <a:ext cx="4528457" cy="923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ptos Slab Black" panose="020B0004020202020204" pitchFamily="34" charset="0"/>
              </a:rPr>
              <a:t>Count by eleven 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Let me see you get down 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Let me see you get up 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Let me see you move around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Let’s go on the floor 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Let’s bounce with the flow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Dance to the music as you count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Here we go….</a:t>
            </a:r>
          </a:p>
          <a:p>
            <a:endParaRPr lang="en-US" sz="2200" dirty="0">
              <a:latin typeface="Aptos Slab Black" panose="020B0004020202020204" pitchFamily="34" charset="0"/>
            </a:endParaRPr>
          </a:p>
          <a:p>
            <a:r>
              <a:rPr lang="en-US" sz="2200" dirty="0">
                <a:latin typeface="Aptos Slab Black" panose="020B0004020202020204" pitchFamily="34" charset="0"/>
              </a:rPr>
              <a:t>Count by eleven 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Let me see you get down 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Let me see you get up 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Let me see you move around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Let’s go on the floor 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Let’s bounce with the flow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Dance to the music as you count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Here we go….</a:t>
            </a:r>
          </a:p>
          <a:p>
            <a:endParaRPr lang="en-US" sz="2200" dirty="0">
              <a:latin typeface="Aptos Slab Black" panose="020B0004020202020204" pitchFamily="34" charset="0"/>
            </a:endParaRPr>
          </a:p>
          <a:p>
            <a:r>
              <a:rPr lang="en-US" sz="2200" dirty="0">
                <a:latin typeface="Aptos Slab Black" panose="020B0004020202020204" pitchFamily="34" charset="0"/>
              </a:rPr>
              <a:t>11, 22, 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33, 44, 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55, 66, 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77, 88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 99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110</a:t>
            </a:r>
          </a:p>
          <a:p>
            <a:r>
              <a:rPr lang="en-US" sz="2200" dirty="0">
                <a:latin typeface="Aptos Slab Black" panose="020B0004020202020204" pitchFamily="34" charset="0"/>
              </a:rPr>
              <a:t>121</a:t>
            </a:r>
          </a:p>
          <a:p>
            <a:endParaRPr lang="en-US" sz="2200" dirty="0">
              <a:latin typeface="Aptos Slab Black" panose="020B0004020202020204" pitchFamily="34" charset="0"/>
            </a:endParaRPr>
          </a:p>
          <a:p>
            <a:r>
              <a:rPr lang="en-US" sz="2200" dirty="0">
                <a:latin typeface="Aptos Slab Black" panose="020B0004020202020204" pitchFamily="34" charset="0"/>
              </a:rPr>
              <a:t>Repeat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1DD33E1-431D-2C19-ACB2-0EC741615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6331090"/>
            <a:ext cx="3396343" cy="343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88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</TotalTime>
  <Words>104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Slab Black</vt:lpstr>
      <vt:lpstr>Arial</vt:lpstr>
      <vt:lpstr>Office Theme</vt:lpstr>
      <vt:lpstr>PowerPoint Presentation</vt:lpstr>
    </vt:vector>
  </TitlesOfParts>
  <Company>Tucson Unified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Richardson, Dawn</dc:creator>
  <cp:lastModifiedBy>Richardson, Dawn</cp:lastModifiedBy>
  <cp:revision>1</cp:revision>
  <cp:lastPrinted>2025-12-05T20:33:21Z</cp:lastPrinted>
  <dcterms:created xsi:type="dcterms:W3CDTF">2025-12-05T15:45:52Z</dcterms:created>
  <dcterms:modified xsi:type="dcterms:W3CDTF">2025-12-05T20:35:08Z</dcterms:modified>
</cp:coreProperties>
</file>