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21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8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4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7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3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6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8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F95570-16EE-476B-924A-9F544448656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40BC24-C123-4FF2-BC99-157C9D748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0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white border&#10;&#10;Description automatically generated">
            <a:extLst>
              <a:ext uri="{FF2B5EF4-FFF2-40B4-BE49-F238E27FC236}">
                <a16:creationId xmlns:a16="http://schemas.microsoft.com/office/drawing/2014/main" id="{CAFC2C7B-1E74-81B8-F3C7-53A123F3C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99639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64D6BC-7242-C189-B929-DC6C0E2A547C}"/>
              </a:ext>
            </a:extLst>
          </p:cNvPr>
          <p:cNvSpPr txBox="1"/>
          <p:nvPr/>
        </p:nvSpPr>
        <p:spPr>
          <a:xfrm>
            <a:off x="493776" y="384048"/>
            <a:ext cx="6784848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Let’s count by four!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Four, eight, twelve, sixteen, twenty, twenty-four, twenty-eight, thirty-two, thirty-six, forty, forty-four, forty-eight</a:t>
            </a: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Four, eight, twelve, sixteen, twenty, twenty-four, twenty-eight, thirty-two, thirty-six, forty, forty-four, forty-eight</a:t>
            </a: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Four, eight, twelve, sixteen, twenty, twenty-four, twenty-eight, thirty-two, thirty-six, forty, forty-four, forty-eight</a:t>
            </a: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Four, eight, twelve, sixteen, twenty, twenty-four, twenty-eight, thirty-two, thirty-six, forty, forty-four, forty-eight</a:t>
            </a: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Four, eight, twelve, sixteen, twenty, twenty-four, twenty-eight, thirty-two, thirty-six, forty, forty-four, forty-eight</a:t>
            </a: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And that’s how you count by four!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D923D9-77A8-61CE-71C4-75003C610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504" y="530352"/>
            <a:ext cx="3518068" cy="193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8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128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Dawn</dc:creator>
  <cp:lastModifiedBy>Richardson, Dawn</cp:lastModifiedBy>
  <cp:revision>1</cp:revision>
  <dcterms:created xsi:type="dcterms:W3CDTF">2024-06-17T17:34:53Z</dcterms:created>
  <dcterms:modified xsi:type="dcterms:W3CDTF">2024-06-17T18:08:52Z</dcterms:modified>
</cp:coreProperties>
</file>