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7772400" cy="1005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029" autoAdjust="0"/>
    <p:restoredTop sz="94660"/>
  </p:normalViewPr>
  <p:slideViewPr>
    <p:cSldViewPr snapToGrid="0">
      <p:cViewPr varScale="1">
        <p:scale>
          <a:sx n="53" d="100"/>
          <a:sy n="53" d="100"/>
        </p:scale>
        <p:origin x="2100"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lstStyle>
            <a:lvl1pPr algn="ctr">
              <a:defRPr sz="5100"/>
            </a:lvl1pPr>
          </a:lstStyle>
          <a:p>
            <a:r>
              <a:rPr lang="en-US"/>
              <a:t>Click to edit Master title style</a:t>
            </a:r>
            <a:endParaRPr lang="en-US" dirty="0"/>
          </a:p>
        </p:txBody>
      </p:sp>
      <p:sp>
        <p:nvSpPr>
          <p:cNvPr id="3" name="Subtitle 2"/>
          <p:cNvSpPr>
            <a:spLocks noGrp="1"/>
          </p:cNvSpPr>
          <p:nvPr>
            <p:ph type="subTitle" idx="1"/>
          </p:nvPr>
        </p:nvSpPr>
        <p:spPr>
          <a:xfrm>
            <a:off x="971550" y="5282989"/>
            <a:ext cx="5829300" cy="2428451"/>
          </a:xfrm>
        </p:spPr>
        <p:txBody>
          <a:bodyPr/>
          <a:lstStyle>
            <a:lvl1pPr marL="0" indent="0" algn="ctr">
              <a:buNone/>
              <a:defRPr sz="2040"/>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485EB00-DABC-40BA-9869-D9AF3F281A62}" type="datetimeFigureOut">
              <a:rPr lang="en-US" smtClean="0"/>
              <a:t>6/13/2024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5CB598-D7D0-41A0-B883-1BE7B7A9F7CC}" type="slidenum">
              <a:rPr lang="en-US" smtClean="0"/>
              <a:t>‹#›</a:t>
            </a:fld>
            <a:endParaRPr lang="en-US"/>
          </a:p>
        </p:txBody>
      </p:sp>
    </p:spTree>
    <p:extLst>
      <p:ext uri="{BB962C8B-B14F-4D97-AF65-F5344CB8AC3E}">
        <p14:creationId xmlns:p14="http://schemas.microsoft.com/office/powerpoint/2010/main" val="11698062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485EB00-DABC-40BA-9869-D9AF3F281A62}" type="datetimeFigureOut">
              <a:rPr lang="en-US" smtClean="0"/>
              <a:t>6/13/2024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5CB598-D7D0-41A0-B883-1BE7B7A9F7CC}" type="slidenum">
              <a:rPr lang="en-US" smtClean="0"/>
              <a:t>‹#›</a:t>
            </a:fld>
            <a:endParaRPr lang="en-US"/>
          </a:p>
        </p:txBody>
      </p:sp>
    </p:spTree>
    <p:extLst>
      <p:ext uri="{BB962C8B-B14F-4D97-AF65-F5344CB8AC3E}">
        <p14:creationId xmlns:p14="http://schemas.microsoft.com/office/powerpoint/2010/main" val="12883360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485EB00-DABC-40BA-9869-D9AF3F281A62}" type="datetimeFigureOut">
              <a:rPr lang="en-US" smtClean="0"/>
              <a:t>6/13/2024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5CB598-D7D0-41A0-B883-1BE7B7A9F7CC}" type="slidenum">
              <a:rPr lang="en-US" smtClean="0"/>
              <a:t>‹#›</a:t>
            </a:fld>
            <a:endParaRPr lang="en-US"/>
          </a:p>
        </p:txBody>
      </p:sp>
    </p:spTree>
    <p:extLst>
      <p:ext uri="{BB962C8B-B14F-4D97-AF65-F5344CB8AC3E}">
        <p14:creationId xmlns:p14="http://schemas.microsoft.com/office/powerpoint/2010/main" val="33247814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485EB00-DABC-40BA-9869-D9AF3F281A62}" type="datetimeFigureOut">
              <a:rPr lang="en-US" smtClean="0"/>
              <a:t>6/13/2024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5CB598-D7D0-41A0-B883-1BE7B7A9F7CC}" type="slidenum">
              <a:rPr lang="en-US" smtClean="0"/>
              <a:t>‹#›</a:t>
            </a:fld>
            <a:endParaRPr lang="en-US"/>
          </a:p>
        </p:txBody>
      </p:sp>
    </p:spTree>
    <p:extLst>
      <p:ext uri="{BB962C8B-B14F-4D97-AF65-F5344CB8AC3E}">
        <p14:creationId xmlns:p14="http://schemas.microsoft.com/office/powerpoint/2010/main" val="30271493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p:spPr>
        <p:txBody>
          <a:bodyPr anchor="b"/>
          <a:lstStyle>
            <a:lvl1pPr>
              <a:defRPr sz="5100"/>
            </a:lvl1pPr>
          </a:lstStyle>
          <a:p>
            <a:r>
              <a:rPr lang="en-US"/>
              <a:t>Click to edit Master title style</a:t>
            </a:r>
            <a:endParaRPr lang="en-US" dirty="0"/>
          </a:p>
        </p:txBody>
      </p:sp>
      <p:sp>
        <p:nvSpPr>
          <p:cNvPr id="3" name="Text Placeholder 2"/>
          <p:cNvSpPr>
            <a:spLocks noGrp="1"/>
          </p:cNvSpPr>
          <p:nvPr>
            <p:ph type="body" idx="1"/>
          </p:nvPr>
        </p:nvSpPr>
        <p:spPr>
          <a:xfrm>
            <a:off x="530305" y="6731215"/>
            <a:ext cx="6703695" cy="2200274"/>
          </a:xfrm>
        </p:spPr>
        <p:txBody>
          <a:bodyPr/>
          <a:lstStyle>
            <a:lvl1pPr marL="0" indent="0">
              <a:buNone/>
              <a:defRPr sz="2040">
                <a:solidFill>
                  <a:schemeClr val="tx1">
                    <a:tint val="82000"/>
                  </a:schemeClr>
                </a:solidFill>
              </a:defRPr>
            </a:lvl1pPr>
            <a:lvl2pPr marL="388620" indent="0">
              <a:buNone/>
              <a:defRPr sz="1700">
                <a:solidFill>
                  <a:schemeClr val="tx1">
                    <a:tint val="82000"/>
                  </a:schemeClr>
                </a:solidFill>
              </a:defRPr>
            </a:lvl2pPr>
            <a:lvl3pPr marL="777240" indent="0">
              <a:buNone/>
              <a:defRPr sz="1530">
                <a:solidFill>
                  <a:schemeClr val="tx1">
                    <a:tint val="82000"/>
                  </a:schemeClr>
                </a:solidFill>
              </a:defRPr>
            </a:lvl3pPr>
            <a:lvl4pPr marL="1165860" indent="0">
              <a:buNone/>
              <a:defRPr sz="1360">
                <a:solidFill>
                  <a:schemeClr val="tx1">
                    <a:tint val="82000"/>
                  </a:schemeClr>
                </a:solidFill>
              </a:defRPr>
            </a:lvl4pPr>
            <a:lvl5pPr marL="1554480" indent="0">
              <a:buNone/>
              <a:defRPr sz="1360">
                <a:solidFill>
                  <a:schemeClr val="tx1">
                    <a:tint val="82000"/>
                  </a:schemeClr>
                </a:solidFill>
              </a:defRPr>
            </a:lvl5pPr>
            <a:lvl6pPr marL="1943100" indent="0">
              <a:buNone/>
              <a:defRPr sz="1360">
                <a:solidFill>
                  <a:schemeClr val="tx1">
                    <a:tint val="82000"/>
                  </a:schemeClr>
                </a:solidFill>
              </a:defRPr>
            </a:lvl6pPr>
            <a:lvl7pPr marL="2331720" indent="0">
              <a:buNone/>
              <a:defRPr sz="1360">
                <a:solidFill>
                  <a:schemeClr val="tx1">
                    <a:tint val="82000"/>
                  </a:schemeClr>
                </a:solidFill>
              </a:defRPr>
            </a:lvl7pPr>
            <a:lvl8pPr marL="2720340" indent="0">
              <a:buNone/>
              <a:defRPr sz="1360">
                <a:solidFill>
                  <a:schemeClr val="tx1">
                    <a:tint val="82000"/>
                  </a:schemeClr>
                </a:solidFill>
              </a:defRPr>
            </a:lvl8pPr>
            <a:lvl9pPr marL="3108960" indent="0">
              <a:buNone/>
              <a:defRPr sz="1360">
                <a:solidFill>
                  <a:schemeClr val="tx1">
                    <a:tint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485EB00-DABC-40BA-9869-D9AF3F281A62}" type="datetimeFigureOut">
              <a:rPr lang="en-US" smtClean="0"/>
              <a:t>6/13/2024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5CB598-D7D0-41A0-B883-1BE7B7A9F7CC}" type="slidenum">
              <a:rPr lang="en-US" smtClean="0"/>
              <a:t>‹#›</a:t>
            </a:fld>
            <a:endParaRPr lang="en-US"/>
          </a:p>
        </p:txBody>
      </p:sp>
    </p:spTree>
    <p:extLst>
      <p:ext uri="{BB962C8B-B14F-4D97-AF65-F5344CB8AC3E}">
        <p14:creationId xmlns:p14="http://schemas.microsoft.com/office/powerpoint/2010/main" val="17737917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34353"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934778"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485EB00-DABC-40BA-9869-D9AF3F281A62}" type="datetimeFigureOut">
              <a:rPr lang="en-US" smtClean="0"/>
              <a:t>6/13/2024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5CB598-D7D0-41A0-B883-1BE7B7A9F7CC}" type="slidenum">
              <a:rPr lang="en-US" smtClean="0"/>
              <a:t>‹#›</a:t>
            </a:fld>
            <a:endParaRPr lang="en-US"/>
          </a:p>
        </p:txBody>
      </p:sp>
    </p:spTree>
    <p:extLst>
      <p:ext uri="{BB962C8B-B14F-4D97-AF65-F5344CB8AC3E}">
        <p14:creationId xmlns:p14="http://schemas.microsoft.com/office/powerpoint/2010/main" val="33028799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en-US"/>
              <a:t>Click to edit Master title style</a:t>
            </a:r>
            <a:endParaRPr lang="en-US" dirty="0"/>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934778" y="2465706"/>
            <a:ext cx="3304282"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6" name="Content Placeholder 5"/>
          <p:cNvSpPr>
            <a:spLocks noGrp="1"/>
          </p:cNvSpPr>
          <p:nvPr>
            <p:ph sz="quarter" idx="4"/>
          </p:nvPr>
        </p:nvSpPr>
        <p:spPr>
          <a:xfrm>
            <a:off x="3934778" y="3674110"/>
            <a:ext cx="3304282"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485EB00-DABC-40BA-9869-D9AF3F281A62}" type="datetimeFigureOut">
              <a:rPr lang="en-US" smtClean="0"/>
              <a:t>6/13/2024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15CB598-D7D0-41A0-B883-1BE7B7A9F7CC}" type="slidenum">
              <a:rPr lang="en-US" smtClean="0"/>
              <a:t>‹#›</a:t>
            </a:fld>
            <a:endParaRPr lang="en-US"/>
          </a:p>
        </p:txBody>
      </p:sp>
    </p:spTree>
    <p:extLst>
      <p:ext uri="{BB962C8B-B14F-4D97-AF65-F5344CB8AC3E}">
        <p14:creationId xmlns:p14="http://schemas.microsoft.com/office/powerpoint/2010/main" val="17641616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485EB00-DABC-40BA-9869-D9AF3F281A62}" type="datetimeFigureOut">
              <a:rPr lang="en-US" smtClean="0"/>
              <a:t>6/13/2024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15CB598-D7D0-41A0-B883-1BE7B7A9F7CC}" type="slidenum">
              <a:rPr lang="en-US" smtClean="0"/>
              <a:t>‹#›</a:t>
            </a:fld>
            <a:endParaRPr lang="en-US"/>
          </a:p>
        </p:txBody>
      </p:sp>
    </p:spTree>
    <p:extLst>
      <p:ext uri="{BB962C8B-B14F-4D97-AF65-F5344CB8AC3E}">
        <p14:creationId xmlns:p14="http://schemas.microsoft.com/office/powerpoint/2010/main" val="35167998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85EB00-DABC-40BA-9869-D9AF3F281A62}" type="datetimeFigureOut">
              <a:rPr lang="en-US" smtClean="0"/>
              <a:t>6/13/2024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15CB598-D7D0-41A0-B883-1BE7B7A9F7CC}" type="slidenum">
              <a:rPr lang="en-US" smtClean="0"/>
              <a:t>‹#›</a:t>
            </a:fld>
            <a:endParaRPr lang="en-US"/>
          </a:p>
        </p:txBody>
      </p:sp>
    </p:spTree>
    <p:extLst>
      <p:ext uri="{BB962C8B-B14F-4D97-AF65-F5344CB8AC3E}">
        <p14:creationId xmlns:p14="http://schemas.microsoft.com/office/powerpoint/2010/main" val="21881335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Content Placeholder 2"/>
          <p:cNvSpPr>
            <a:spLocks noGrp="1"/>
          </p:cNvSpPr>
          <p:nvPr>
            <p:ph idx="1"/>
          </p:nvPr>
        </p:nvSpPr>
        <p:spPr>
          <a:xfrm>
            <a:off x="3304282" y="1448226"/>
            <a:ext cx="3934778" cy="7147983"/>
          </a:xfr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4485EB00-DABC-40BA-9869-D9AF3F281A62}" type="datetimeFigureOut">
              <a:rPr lang="en-US" smtClean="0"/>
              <a:t>6/13/2024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5CB598-D7D0-41A0-B883-1BE7B7A9F7CC}" type="slidenum">
              <a:rPr lang="en-US" smtClean="0"/>
              <a:t>‹#›</a:t>
            </a:fld>
            <a:endParaRPr lang="en-US"/>
          </a:p>
        </p:txBody>
      </p:sp>
    </p:spTree>
    <p:extLst>
      <p:ext uri="{BB962C8B-B14F-4D97-AF65-F5344CB8AC3E}">
        <p14:creationId xmlns:p14="http://schemas.microsoft.com/office/powerpoint/2010/main" val="20212309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Picture Placeholder 2"/>
          <p:cNvSpPr>
            <a:spLocks noGrp="1" noChangeAspect="1"/>
          </p:cNvSpPr>
          <p:nvPr>
            <p:ph type="pic" idx="1"/>
          </p:nvPr>
        </p:nvSpPr>
        <p:spPr>
          <a:xfrm>
            <a:off x="3304282" y="1448226"/>
            <a:ext cx="3934778" cy="7147983"/>
          </a:xfrm>
        </p:spPr>
        <p:txBody>
          <a:bodyPr anchor="t"/>
          <a:lstStyle>
            <a:lvl1pPr marL="0" indent="0">
              <a:buNone/>
              <a:defRPr sz="2720"/>
            </a:lvl1pPr>
            <a:lvl2pPr marL="388620" indent="0">
              <a:buNone/>
              <a:defRPr sz="2380"/>
            </a:lvl2pPr>
            <a:lvl3pPr marL="777240" indent="0">
              <a:buNone/>
              <a:defRPr sz="2040"/>
            </a:lvl3pPr>
            <a:lvl4pPr marL="1165860" indent="0">
              <a:buNone/>
              <a:defRPr sz="1700"/>
            </a:lvl4pPr>
            <a:lvl5pPr marL="1554480" indent="0">
              <a:buNone/>
              <a:defRPr sz="1700"/>
            </a:lvl5pPr>
            <a:lvl6pPr marL="1943100" indent="0">
              <a:buNone/>
              <a:defRPr sz="1700"/>
            </a:lvl6pPr>
            <a:lvl7pPr marL="2331720" indent="0">
              <a:buNone/>
              <a:defRPr sz="1700"/>
            </a:lvl7pPr>
            <a:lvl8pPr marL="2720340" indent="0">
              <a:buNone/>
              <a:defRPr sz="1700"/>
            </a:lvl8pPr>
            <a:lvl9pPr marL="3108960" indent="0">
              <a:buNone/>
              <a:defRPr sz="1700"/>
            </a:lvl9pPr>
          </a:lstStyle>
          <a:p>
            <a:r>
              <a:rPr lang="en-US"/>
              <a:t>Click icon to add picture</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4485EB00-DABC-40BA-9869-D9AF3F281A62}" type="datetimeFigureOut">
              <a:rPr lang="en-US" smtClean="0"/>
              <a:t>6/13/2024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5CB598-D7D0-41A0-B883-1BE7B7A9F7CC}" type="slidenum">
              <a:rPr lang="en-US" smtClean="0"/>
              <a:t>‹#›</a:t>
            </a:fld>
            <a:endParaRPr lang="en-US"/>
          </a:p>
        </p:txBody>
      </p:sp>
    </p:spTree>
    <p:extLst>
      <p:ext uri="{BB962C8B-B14F-4D97-AF65-F5344CB8AC3E}">
        <p14:creationId xmlns:p14="http://schemas.microsoft.com/office/powerpoint/2010/main" val="21807035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82000"/>
                  </a:schemeClr>
                </a:solidFill>
              </a:defRPr>
            </a:lvl1pPr>
          </a:lstStyle>
          <a:p>
            <a:fld id="{4485EB00-DABC-40BA-9869-D9AF3F281A62}" type="datetimeFigureOut">
              <a:rPr lang="en-US" smtClean="0"/>
              <a:t>6/13/2024</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82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82000"/>
                  </a:schemeClr>
                </a:solidFill>
              </a:defRPr>
            </a:lvl1pPr>
          </a:lstStyle>
          <a:p>
            <a:fld id="{515CB598-D7D0-41A0-B883-1BE7B7A9F7CC}" type="slidenum">
              <a:rPr lang="en-US" smtClean="0"/>
              <a:t>‹#›</a:t>
            </a:fld>
            <a:endParaRPr lang="en-US"/>
          </a:p>
        </p:txBody>
      </p:sp>
    </p:spTree>
    <p:extLst>
      <p:ext uri="{BB962C8B-B14F-4D97-AF65-F5344CB8AC3E}">
        <p14:creationId xmlns:p14="http://schemas.microsoft.com/office/powerpoint/2010/main" val="128841673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white rectangular frame with black border">
            <a:extLst>
              <a:ext uri="{FF2B5EF4-FFF2-40B4-BE49-F238E27FC236}">
                <a16:creationId xmlns:a16="http://schemas.microsoft.com/office/drawing/2014/main" id="{C7418CE5-6DA9-4FE4-BD3E-1FAA403CF91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73152"/>
            <a:ext cx="7735840" cy="10131552"/>
          </a:xfrm>
          <a:prstGeom prst="rect">
            <a:avLst/>
          </a:prstGeom>
        </p:spPr>
      </p:pic>
      <p:pic>
        <p:nvPicPr>
          <p:cNvPr id="8" name="Picture 7" descr="A cartoon turtle walking on a grassy hill&#10;&#10;Description automatically generated">
            <a:extLst>
              <a:ext uri="{FF2B5EF4-FFF2-40B4-BE49-F238E27FC236}">
                <a16:creationId xmlns:a16="http://schemas.microsoft.com/office/drawing/2014/main" id="{5BBF744E-456D-14A4-0C3C-F118650B351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99056" y="1597788"/>
            <a:ext cx="1197872" cy="1221164"/>
          </a:xfrm>
          <a:prstGeom prst="rect">
            <a:avLst/>
          </a:prstGeom>
        </p:spPr>
      </p:pic>
      <p:sp>
        <p:nvSpPr>
          <p:cNvPr id="6" name="TextBox 5">
            <a:extLst>
              <a:ext uri="{FF2B5EF4-FFF2-40B4-BE49-F238E27FC236}">
                <a16:creationId xmlns:a16="http://schemas.microsoft.com/office/drawing/2014/main" id="{B521FEB0-68DF-A0C8-00BF-2D691926A016}"/>
              </a:ext>
            </a:extLst>
          </p:cNvPr>
          <p:cNvSpPr txBox="1"/>
          <p:nvPr/>
        </p:nvSpPr>
        <p:spPr>
          <a:xfrm>
            <a:off x="320048" y="426642"/>
            <a:ext cx="7095744" cy="9787295"/>
          </a:xfrm>
          <a:prstGeom prst="rect">
            <a:avLst/>
          </a:prstGeom>
          <a:noFill/>
        </p:spPr>
        <p:txBody>
          <a:bodyPr wrap="square" rtlCol="0">
            <a:spAutoFit/>
          </a:bodyPr>
          <a:lstStyle/>
          <a:p>
            <a:r>
              <a:rPr lang="en-US" dirty="0">
                <a:latin typeface="ADLaM Display" panose="020F0502020204030204" pitchFamily="2" charset="0"/>
                <a:ea typeface="ADLaM Display" panose="020F0502020204030204" pitchFamily="2" charset="0"/>
                <a:cs typeface="ADLaM Display" panose="020F0502020204030204" pitchFamily="2" charset="0"/>
              </a:rPr>
              <a:t>Dance to the mix, Dance to the mix, Dance to the mix </a:t>
            </a:r>
          </a:p>
          <a:p>
            <a:r>
              <a:rPr lang="en-US" dirty="0">
                <a:latin typeface="ADLaM Display" panose="020F0502020204030204" pitchFamily="2" charset="0"/>
                <a:ea typeface="ADLaM Display" panose="020F0502020204030204" pitchFamily="2" charset="0"/>
                <a:cs typeface="ADLaM Display" panose="020F0502020204030204" pitchFamily="2" charset="0"/>
              </a:rPr>
              <a:t>We’re counting by six (x3)</a:t>
            </a:r>
          </a:p>
          <a:p>
            <a:r>
              <a:rPr lang="en-US" dirty="0">
                <a:latin typeface="ADLaM Display" panose="020F0502020204030204" pitchFamily="2" charset="0"/>
                <a:ea typeface="ADLaM Display" panose="020F0502020204030204" pitchFamily="2" charset="0"/>
                <a:cs typeface="ADLaM Display" panose="020F0502020204030204" pitchFamily="2" charset="0"/>
              </a:rPr>
              <a:t>Dance to the mix we’re counting by six spin your body around now we’ll do it like this. Slide to the left,  Slide to the right count up to thirty we’ll start with six!</a:t>
            </a:r>
          </a:p>
          <a:p>
            <a:endParaRPr lang="en-US" dirty="0">
              <a:latin typeface="ADLaM Display" panose="020F0502020204030204" pitchFamily="2" charset="0"/>
              <a:ea typeface="ADLaM Display" panose="020F0502020204030204" pitchFamily="2" charset="0"/>
              <a:cs typeface="ADLaM Display" panose="020F0502020204030204" pitchFamily="2" charset="0"/>
            </a:endParaRPr>
          </a:p>
          <a:p>
            <a:r>
              <a:rPr lang="en-US" dirty="0">
                <a:latin typeface="ADLaM Display" panose="020F0502020204030204" pitchFamily="2" charset="0"/>
                <a:ea typeface="ADLaM Display" panose="020F0502020204030204" pitchFamily="2" charset="0"/>
                <a:cs typeface="ADLaM Display" panose="020F0502020204030204" pitchFamily="2" charset="0"/>
              </a:rPr>
              <a:t>Six, twelve, eighteen, twenty-four, thirty! (x10)</a:t>
            </a:r>
          </a:p>
          <a:p>
            <a:endParaRPr lang="en-US" dirty="0">
              <a:latin typeface="ADLaM Display" panose="020F0502020204030204" pitchFamily="2" charset="0"/>
              <a:ea typeface="ADLaM Display" panose="020F0502020204030204" pitchFamily="2" charset="0"/>
              <a:cs typeface="ADLaM Display" panose="020F0502020204030204" pitchFamily="2" charset="0"/>
            </a:endParaRPr>
          </a:p>
          <a:p>
            <a:r>
              <a:rPr lang="en-US" dirty="0">
                <a:latin typeface="ADLaM Display" panose="020F0502020204030204" pitchFamily="2" charset="0"/>
                <a:ea typeface="ADLaM Display" panose="020F0502020204030204" pitchFamily="2" charset="0"/>
                <a:cs typeface="ADLaM Display" panose="020F0502020204030204" pitchFamily="2" charset="0"/>
              </a:rPr>
              <a:t>Dance to the mix, Dance to the mix, Dance to the mix </a:t>
            </a:r>
          </a:p>
          <a:p>
            <a:r>
              <a:rPr lang="en-US" dirty="0">
                <a:latin typeface="ADLaM Display" panose="020F0502020204030204" pitchFamily="2" charset="0"/>
                <a:ea typeface="ADLaM Display" panose="020F0502020204030204" pitchFamily="2" charset="0"/>
                <a:cs typeface="ADLaM Display" panose="020F0502020204030204" pitchFamily="2" charset="0"/>
              </a:rPr>
              <a:t>We’re counting by six (x3)</a:t>
            </a:r>
          </a:p>
          <a:p>
            <a:r>
              <a:rPr lang="en-US" dirty="0">
                <a:latin typeface="ADLaM Display" panose="020F0502020204030204" pitchFamily="2" charset="0"/>
                <a:ea typeface="ADLaM Display" panose="020F0502020204030204" pitchFamily="2" charset="0"/>
                <a:cs typeface="ADLaM Display" panose="020F0502020204030204" pitchFamily="2" charset="0"/>
              </a:rPr>
              <a:t>Dance to the mix we’re counting by six spin your body around now we’ll do it like this. Slide to the left,  Slide to the right count up to sixty we’ll start with six!</a:t>
            </a:r>
          </a:p>
          <a:p>
            <a:endParaRPr lang="en-US" dirty="0">
              <a:latin typeface="ADLaM Display" panose="020F0502020204030204" pitchFamily="2" charset="0"/>
              <a:ea typeface="ADLaM Display" panose="020F0502020204030204" pitchFamily="2" charset="0"/>
              <a:cs typeface="ADLaM Display" panose="020F0502020204030204" pitchFamily="2" charset="0"/>
            </a:endParaRPr>
          </a:p>
          <a:p>
            <a:r>
              <a:rPr lang="en-US" dirty="0">
                <a:latin typeface="ADLaM Display" panose="020F0502020204030204" pitchFamily="2" charset="0"/>
                <a:ea typeface="ADLaM Display" panose="020F0502020204030204" pitchFamily="2" charset="0"/>
                <a:cs typeface="ADLaM Display" panose="020F0502020204030204" pitchFamily="2" charset="0"/>
              </a:rPr>
              <a:t>Six, twelve, eighteen, twenty-four, thirty, thirty-six, forty-two, forty-eight, fifty- four, sixty! (x5)</a:t>
            </a:r>
          </a:p>
          <a:p>
            <a:endParaRPr lang="en-US" dirty="0">
              <a:latin typeface="ADLaM Display" panose="020F0502020204030204" pitchFamily="2" charset="0"/>
              <a:ea typeface="ADLaM Display" panose="020F0502020204030204" pitchFamily="2" charset="0"/>
              <a:cs typeface="ADLaM Display" panose="020F0502020204030204" pitchFamily="2" charset="0"/>
            </a:endParaRPr>
          </a:p>
          <a:p>
            <a:r>
              <a:rPr lang="en-US" dirty="0">
                <a:latin typeface="ADLaM Display" panose="020F0502020204030204" pitchFamily="2" charset="0"/>
                <a:ea typeface="ADLaM Display" panose="020F0502020204030204" pitchFamily="2" charset="0"/>
                <a:cs typeface="ADLaM Display" panose="020F0502020204030204" pitchFamily="2" charset="0"/>
              </a:rPr>
              <a:t>Dance to the mix, Dance to the mix, Dance to the mix </a:t>
            </a:r>
          </a:p>
          <a:p>
            <a:r>
              <a:rPr lang="en-US" dirty="0">
                <a:latin typeface="ADLaM Display" panose="020F0502020204030204" pitchFamily="2" charset="0"/>
                <a:ea typeface="ADLaM Display" panose="020F0502020204030204" pitchFamily="2" charset="0"/>
                <a:cs typeface="ADLaM Display" panose="020F0502020204030204" pitchFamily="2" charset="0"/>
              </a:rPr>
              <a:t>We’re counting by six (x3)</a:t>
            </a:r>
          </a:p>
          <a:p>
            <a:endParaRPr lang="en-US" dirty="0">
              <a:latin typeface="ADLaM Display" panose="020F0502020204030204" pitchFamily="2" charset="0"/>
              <a:ea typeface="ADLaM Display" panose="020F0502020204030204" pitchFamily="2" charset="0"/>
              <a:cs typeface="ADLaM Display" panose="020F0502020204030204" pitchFamily="2" charset="0"/>
            </a:endParaRPr>
          </a:p>
          <a:p>
            <a:r>
              <a:rPr lang="en-US" dirty="0">
                <a:latin typeface="ADLaM Display" panose="020F0502020204030204" pitchFamily="2" charset="0"/>
                <a:ea typeface="ADLaM Display" panose="020F0502020204030204" pitchFamily="2" charset="0"/>
                <a:cs typeface="ADLaM Display" panose="020F0502020204030204" pitchFamily="2" charset="0"/>
              </a:rPr>
              <a:t>Dance to the mix we’re counting by six spin your body around now we’ll do it like this. Slide to the left,  Slide to the right count up to ninety we’ll start with six!</a:t>
            </a:r>
          </a:p>
          <a:p>
            <a:endParaRPr lang="en-US" dirty="0">
              <a:latin typeface="ADLaM Display" panose="020F0502020204030204" pitchFamily="2" charset="0"/>
              <a:ea typeface="ADLaM Display" panose="020F0502020204030204" pitchFamily="2" charset="0"/>
              <a:cs typeface="ADLaM Display" panose="020F0502020204030204" pitchFamily="2" charset="0"/>
            </a:endParaRPr>
          </a:p>
          <a:p>
            <a:r>
              <a:rPr lang="en-US" dirty="0">
                <a:latin typeface="ADLaM Display" panose="020F0502020204030204" pitchFamily="2" charset="0"/>
                <a:ea typeface="ADLaM Display" panose="020F0502020204030204" pitchFamily="2" charset="0"/>
                <a:cs typeface="ADLaM Display" panose="020F0502020204030204" pitchFamily="2" charset="0"/>
              </a:rPr>
              <a:t>Six, twelve, eighteen, twenty-four, thirty, thirty-six, forty-two, forty-eight, fifty- four, sixty, sixty-six, seventy-two, seventy-eight, eighty-four, ninety!</a:t>
            </a:r>
          </a:p>
          <a:p>
            <a:endParaRPr lang="en-US" dirty="0">
              <a:latin typeface="ADLaM Display" panose="020F0502020204030204" pitchFamily="2" charset="0"/>
              <a:ea typeface="ADLaM Display" panose="020F0502020204030204" pitchFamily="2" charset="0"/>
              <a:cs typeface="ADLaM Display" panose="020F0502020204030204" pitchFamily="2" charset="0"/>
            </a:endParaRPr>
          </a:p>
          <a:p>
            <a:r>
              <a:rPr lang="en-US" dirty="0">
                <a:latin typeface="ADLaM Display" panose="020F0502020204030204" pitchFamily="2" charset="0"/>
                <a:ea typeface="ADLaM Display" panose="020F0502020204030204" pitchFamily="2" charset="0"/>
                <a:cs typeface="ADLaM Display" panose="020F0502020204030204" pitchFamily="2" charset="0"/>
              </a:rPr>
              <a:t>Dance to the mix we’re counting by six spin your body around now we’ll do it like this. Slide to the left,  Slide to the right everybody get up! We’re </a:t>
            </a:r>
            <a:r>
              <a:rPr lang="en-US" dirty="0" err="1">
                <a:latin typeface="ADLaM Display" panose="020F0502020204030204" pitchFamily="2" charset="0"/>
                <a:ea typeface="ADLaM Display" panose="020F0502020204030204" pitchFamily="2" charset="0"/>
                <a:cs typeface="ADLaM Display" panose="020F0502020204030204" pitchFamily="2" charset="0"/>
              </a:rPr>
              <a:t>gonna</a:t>
            </a:r>
            <a:r>
              <a:rPr lang="en-US" dirty="0">
                <a:latin typeface="ADLaM Display" panose="020F0502020204030204" pitchFamily="2" charset="0"/>
                <a:ea typeface="ADLaM Display" panose="020F0502020204030204" pitchFamily="2" charset="0"/>
                <a:cs typeface="ADLaM Display" panose="020F0502020204030204" pitchFamily="2" charset="0"/>
              </a:rPr>
              <a:t> jump SIX times! ONE! TWO! THREE! FOUR! FIVE! SIX! Dance to the mix! (x3) We’re counting by SIX!</a:t>
            </a:r>
          </a:p>
          <a:p>
            <a:endParaRPr lang="en-US" dirty="0">
              <a:latin typeface="ADLaM Display" panose="020F0502020204030204" pitchFamily="2" charset="0"/>
              <a:ea typeface="ADLaM Display" panose="020F0502020204030204" pitchFamily="2" charset="0"/>
              <a:cs typeface="ADLaM Display" panose="020F0502020204030204" pitchFamily="2" charset="0"/>
            </a:endParaRPr>
          </a:p>
          <a:p>
            <a:endParaRPr lang="en-US" dirty="0">
              <a:latin typeface="ADLaM Display" panose="020F0502020204030204" pitchFamily="2" charset="0"/>
              <a:ea typeface="ADLaM Display" panose="020F0502020204030204" pitchFamily="2" charset="0"/>
              <a:cs typeface="ADLaM Display" panose="020F0502020204030204" pitchFamily="2" charset="0"/>
            </a:endParaRPr>
          </a:p>
        </p:txBody>
      </p:sp>
    </p:spTree>
    <p:extLst>
      <p:ext uri="{BB962C8B-B14F-4D97-AF65-F5344CB8AC3E}">
        <p14:creationId xmlns:p14="http://schemas.microsoft.com/office/powerpoint/2010/main" val="341607903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23</TotalTime>
  <Words>305</Words>
  <Application>Microsoft Office PowerPoint</Application>
  <PresentationFormat>Custom</PresentationFormat>
  <Paragraphs>20</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ADLaM Display</vt:lpstr>
      <vt:lpstr>Aptos</vt:lpstr>
      <vt:lpstr>Aptos Display</vt:lpstr>
      <vt:lpstr>Arial</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Richardson, Dawn</dc:creator>
  <cp:lastModifiedBy>Richardson, Dawn</cp:lastModifiedBy>
  <cp:revision>1</cp:revision>
  <dcterms:created xsi:type="dcterms:W3CDTF">2024-06-13T20:09:43Z</dcterms:created>
  <dcterms:modified xsi:type="dcterms:W3CDTF">2024-06-13T20:33:32Z</dcterms:modified>
</cp:coreProperties>
</file>