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Dawn" userId="ee8269eb-0ff0-46f0-a876-14dde1aae233" providerId="ADAL" clId="{A65A401A-D879-4882-B090-E97D88EAE3D4}"/>
    <pc:docChg chg="modSld">
      <pc:chgData name="Richardson, Dawn" userId="ee8269eb-0ff0-46f0-a876-14dde1aae233" providerId="ADAL" clId="{A65A401A-D879-4882-B090-E97D88EAE3D4}" dt="2024-06-13T20:04:22.255" v="11" actId="20577"/>
      <pc:docMkLst>
        <pc:docMk/>
      </pc:docMkLst>
      <pc:sldChg chg="modSp mod">
        <pc:chgData name="Richardson, Dawn" userId="ee8269eb-0ff0-46f0-a876-14dde1aae233" providerId="ADAL" clId="{A65A401A-D879-4882-B090-E97D88EAE3D4}" dt="2024-06-13T20:04:22.255" v="11" actId="20577"/>
        <pc:sldMkLst>
          <pc:docMk/>
          <pc:sldMk cId="3952761593" sldId="256"/>
        </pc:sldMkLst>
        <pc:spChg chg="mod">
          <ac:chgData name="Richardson, Dawn" userId="ee8269eb-0ff0-46f0-a876-14dde1aae233" providerId="ADAL" clId="{A65A401A-D879-4882-B090-E97D88EAE3D4}" dt="2024-06-13T20:04:22.255" v="11" actId="20577"/>
          <ac:spMkLst>
            <pc:docMk/>
            <pc:sldMk cId="3952761593" sldId="256"/>
            <ac:spMk id="6" creationId="{0D541878-8C73-6E02-3BD7-DDBD645F49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4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2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5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5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1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8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6A97A9-CE58-4FE7-B2F5-9C7A28E6BFEC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693BB2-8B8F-4E09-84C0-6F3AD848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5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33D06AD-13D5-BC4B-7AFC-A420319BE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541878-8C73-6E02-3BD7-DDBD645F490F}"/>
              </a:ext>
            </a:extLst>
          </p:cNvPr>
          <p:cNvSpPr txBox="1"/>
          <p:nvPr/>
        </p:nvSpPr>
        <p:spPr>
          <a:xfrm>
            <a:off x="393192" y="310896"/>
            <a:ext cx="6986016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ngenial Black" panose="02000503040000020004" pitchFamily="2" charset="0"/>
              </a:rPr>
              <a:t>Counting by nines can you sing this rhyme? I know we can dance we can have a good time.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Counting by nines can you sing this rhyme? I know we can dance we can have a good time.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Nine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Eighteen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Twenty-Seven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Thirty-Six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Forty-Five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Fifty-Four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Sixty-Three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Seventy-Two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Eighty-One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Ninety! 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(Ninety-Nine, One Oh Eight)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Counting by nines can you sing this rhyme? I know we can dance we can have a good time. </a:t>
            </a:r>
          </a:p>
          <a:p>
            <a:r>
              <a:rPr lang="en-US" sz="2600" dirty="0">
                <a:latin typeface="Congenial Black" panose="02000503040000020004" pitchFamily="2" charset="0"/>
              </a:rPr>
              <a:t>Counting by nines can you sing this rhyme? I know we can dance we can have a good time.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cartoon seagull and crab on a beach&#10;&#10;Description automatically generated">
            <a:extLst>
              <a:ext uri="{FF2B5EF4-FFF2-40B4-BE49-F238E27FC236}">
                <a16:creationId xmlns:a16="http://schemas.microsoft.com/office/drawing/2014/main" id="{8078E8F1-5A38-612F-DAF5-EABA8E8615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2749226"/>
            <a:ext cx="3383280" cy="310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Congenial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Dawn</dc:creator>
  <cp:lastModifiedBy>Richardson, Dawn</cp:lastModifiedBy>
  <cp:revision>1</cp:revision>
  <dcterms:created xsi:type="dcterms:W3CDTF">2024-06-13T06:26:47Z</dcterms:created>
  <dcterms:modified xsi:type="dcterms:W3CDTF">2024-06-13T20:04:26Z</dcterms:modified>
</cp:coreProperties>
</file>