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16609E-F22B-4A04-A483-72A1EF5F6486}" v="2" dt="2024-06-13T06:58:10.0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 snapToGrid="0">
      <p:cViewPr varScale="1">
        <p:scale>
          <a:sx n="53" d="100"/>
          <a:sy n="53" d="100"/>
        </p:scale>
        <p:origin x="21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son, Dawn" userId="ee8269eb-0ff0-46f0-a876-14dde1aae233" providerId="ADAL" clId="{3316609E-F22B-4A04-A483-72A1EF5F6486}"/>
    <pc:docChg chg="custSel modSld">
      <pc:chgData name="Richardson, Dawn" userId="ee8269eb-0ff0-46f0-a876-14dde1aae233" providerId="ADAL" clId="{3316609E-F22B-4A04-A483-72A1EF5F6486}" dt="2024-06-13T06:58:16.493" v="561" actId="1076"/>
      <pc:docMkLst>
        <pc:docMk/>
      </pc:docMkLst>
      <pc:sldChg chg="addSp modSp mod">
        <pc:chgData name="Richardson, Dawn" userId="ee8269eb-0ff0-46f0-a876-14dde1aae233" providerId="ADAL" clId="{3316609E-F22B-4A04-A483-72A1EF5F6486}" dt="2024-06-13T06:58:16.493" v="561" actId="1076"/>
        <pc:sldMkLst>
          <pc:docMk/>
          <pc:sldMk cId="3879944477" sldId="256"/>
        </pc:sldMkLst>
        <pc:spChg chg="add mod">
          <ac:chgData name="Richardson, Dawn" userId="ee8269eb-0ff0-46f0-a876-14dde1aae233" providerId="ADAL" clId="{3316609E-F22B-4A04-A483-72A1EF5F6486}" dt="2024-06-13T06:55:02.163" v="556" actId="20577"/>
          <ac:spMkLst>
            <pc:docMk/>
            <pc:sldMk cId="3879944477" sldId="256"/>
            <ac:spMk id="12" creationId="{01D04065-AF9F-EA23-13FF-0812004AA466}"/>
          </ac:spMkLst>
        </pc:spChg>
        <pc:picChg chg="add mod">
          <ac:chgData name="Richardson, Dawn" userId="ee8269eb-0ff0-46f0-a876-14dde1aae233" providerId="ADAL" clId="{3316609E-F22B-4A04-A483-72A1EF5F6486}" dt="2024-06-13T06:58:16.493" v="561" actId="1076"/>
          <ac:picMkLst>
            <pc:docMk/>
            <pc:sldMk cId="3879944477" sldId="256"/>
            <ac:picMk id="14" creationId="{650C291C-1E45-1780-41A2-77741C297DB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9BB7-0FF9-41C4-987B-8BA52DEE805B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C64C-5818-4BA6-8ACB-4ADE67105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434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9BB7-0FF9-41C4-987B-8BA52DEE805B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C64C-5818-4BA6-8ACB-4ADE67105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261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9BB7-0FF9-41C4-987B-8BA52DEE805B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C64C-5818-4BA6-8ACB-4ADE67105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155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9BB7-0FF9-41C4-987B-8BA52DEE805B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C64C-5818-4BA6-8ACB-4ADE67105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942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>
                    <a:tint val="82000"/>
                  </a:schemeClr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82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82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9BB7-0FF9-41C4-987B-8BA52DEE805B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C64C-5818-4BA6-8ACB-4ADE67105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680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9BB7-0FF9-41C4-987B-8BA52DEE805B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C64C-5818-4BA6-8ACB-4ADE67105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571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9BB7-0FF9-41C4-987B-8BA52DEE805B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C64C-5818-4BA6-8ACB-4ADE67105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525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9BB7-0FF9-41C4-987B-8BA52DEE805B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C64C-5818-4BA6-8ACB-4ADE67105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66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9BB7-0FF9-41C4-987B-8BA52DEE805B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C64C-5818-4BA6-8ACB-4ADE67105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335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9BB7-0FF9-41C4-987B-8BA52DEE805B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C64C-5818-4BA6-8ACB-4ADE67105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38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89BB7-0FF9-41C4-987B-8BA52DEE805B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CC64C-5818-4BA6-8ACB-4ADE67105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49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189BB7-0FF9-41C4-987B-8BA52DEE805B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BCC64C-5818-4BA6-8ACB-4ADE67105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784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ack and white photo frame&#10;&#10;Description automatically generated">
            <a:extLst>
              <a:ext uri="{FF2B5EF4-FFF2-40B4-BE49-F238E27FC236}">
                <a16:creationId xmlns:a16="http://schemas.microsoft.com/office/drawing/2014/main" id="{8063D8E6-E6B5-72C5-97C1-41182C3AA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" y="0"/>
            <a:ext cx="7760209" cy="10058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1D04065-AF9F-EA23-13FF-0812004AA466}"/>
              </a:ext>
            </a:extLst>
          </p:cNvPr>
          <p:cNvSpPr txBox="1"/>
          <p:nvPr/>
        </p:nvSpPr>
        <p:spPr>
          <a:xfrm>
            <a:off x="347472" y="365760"/>
            <a:ext cx="7059168" cy="9787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lasassy Caps" panose="020F0502020204030204" pitchFamily="2" charset="0"/>
              </a:rPr>
              <a:t>Counting sevens is such fun!</a:t>
            </a:r>
          </a:p>
          <a:p>
            <a:r>
              <a:rPr lang="en-US" b="1" dirty="0">
                <a:latin typeface="Alasassy Caps" panose="020F0502020204030204" pitchFamily="2" charset="0"/>
              </a:rPr>
              <a:t>7, 14, 21</a:t>
            </a:r>
          </a:p>
          <a:p>
            <a:r>
              <a:rPr lang="en-US" b="1" dirty="0">
                <a:latin typeface="Alasassy Caps" panose="020F0502020204030204" pitchFamily="2" charset="0"/>
              </a:rPr>
              <a:t>Come and see what I can do!</a:t>
            </a:r>
          </a:p>
          <a:p>
            <a:r>
              <a:rPr lang="en-US" b="1" dirty="0">
                <a:latin typeface="Alasassy Caps" panose="020F0502020204030204" pitchFamily="2" charset="0"/>
              </a:rPr>
              <a:t>28, 35, 42,</a:t>
            </a:r>
          </a:p>
          <a:p>
            <a:r>
              <a:rPr lang="en-US" b="1" dirty="0">
                <a:latin typeface="Alasassy Caps" panose="020F0502020204030204" pitchFamily="2" charset="0"/>
              </a:rPr>
              <a:t>Easier than ABC’s</a:t>
            </a:r>
          </a:p>
          <a:p>
            <a:r>
              <a:rPr lang="en-US" b="1" dirty="0">
                <a:latin typeface="Alasassy Caps" panose="020F0502020204030204" pitchFamily="2" charset="0"/>
              </a:rPr>
              <a:t>49, 56, 63</a:t>
            </a:r>
          </a:p>
          <a:p>
            <a:r>
              <a:rPr lang="en-US" b="1" dirty="0">
                <a:latin typeface="Alasassy Caps" panose="020F0502020204030204" pitchFamily="2" charset="0"/>
              </a:rPr>
              <a:t>Seventy is next there’s more</a:t>
            </a:r>
          </a:p>
          <a:p>
            <a:r>
              <a:rPr lang="en-US" b="1" dirty="0">
                <a:latin typeface="Alasassy Caps" panose="020F0502020204030204" pitchFamily="2" charset="0"/>
              </a:rPr>
              <a:t>77, 84 </a:t>
            </a:r>
          </a:p>
          <a:p>
            <a:r>
              <a:rPr lang="en-US" b="1" dirty="0">
                <a:latin typeface="Alasassy Caps" panose="020F0502020204030204" pitchFamily="2" charset="0"/>
              </a:rPr>
              <a:t>Sargent Seven is my name counting seven’s is my game. Sargent Seven is my name counting seven’s is my game.</a:t>
            </a:r>
          </a:p>
          <a:p>
            <a:r>
              <a:rPr lang="en-US" b="1" dirty="0">
                <a:latin typeface="Alasassy Caps" panose="020F0502020204030204" pitchFamily="2" charset="0"/>
              </a:rPr>
              <a:t>Counting sevens is such fun!</a:t>
            </a:r>
          </a:p>
          <a:p>
            <a:r>
              <a:rPr lang="en-US" b="1" dirty="0">
                <a:latin typeface="Alasassy Caps" panose="020F0502020204030204" pitchFamily="2" charset="0"/>
              </a:rPr>
              <a:t>7, 14, 21</a:t>
            </a:r>
          </a:p>
          <a:p>
            <a:r>
              <a:rPr lang="en-US" b="1" dirty="0">
                <a:latin typeface="Alasassy Caps" panose="020F0502020204030204" pitchFamily="2" charset="0"/>
              </a:rPr>
              <a:t>Come and see what I can do!</a:t>
            </a:r>
          </a:p>
          <a:p>
            <a:r>
              <a:rPr lang="en-US" b="1" dirty="0">
                <a:latin typeface="Alasassy Caps" panose="020F0502020204030204" pitchFamily="2" charset="0"/>
              </a:rPr>
              <a:t>28, 35, 42,</a:t>
            </a:r>
          </a:p>
          <a:p>
            <a:r>
              <a:rPr lang="en-US" b="1" dirty="0">
                <a:latin typeface="Alasassy Caps" panose="020F0502020204030204" pitchFamily="2" charset="0"/>
              </a:rPr>
              <a:t>Easier than ABC’s</a:t>
            </a:r>
          </a:p>
          <a:p>
            <a:r>
              <a:rPr lang="en-US" b="1" dirty="0">
                <a:latin typeface="Alasassy Caps" panose="020F0502020204030204" pitchFamily="2" charset="0"/>
              </a:rPr>
              <a:t>49, 56, 63</a:t>
            </a:r>
          </a:p>
          <a:p>
            <a:r>
              <a:rPr lang="en-US" b="1" dirty="0">
                <a:latin typeface="Alasassy Caps" panose="020F0502020204030204" pitchFamily="2" charset="0"/>
              </a:rPr>
              <a:t>Seventy is next there’s more</a:t>
            </a:r>
          </a:p>
          <a:p>
            <a:r>
              <a:rPr lang="en-US" b="1" dirty="0">
                <a:latin typeface="Alasassy Caps" panose="020F0502020204030204" pitchFamily="2" charset="0"/>
              </a:rPr>
              <a:t>77, 84</a:t>
            </a:r>
          </a:p>
          <a:p>
            <a:r>
              <a:rPr lang="en-US" b="1" dirty="0">
                <a:latin typeface="Alasassy Caps" panose="020F0502020204030204" pitchFamily="2" charset="0"/>
              </a:rPr>
              <a:t>Sargent Seven is my name counting seven’s is my game. Sargent Seven is my name counting seven’s is my game.</a:t>
            </a:r>
          </a:p>
          <a:p>
            <a:r>
              <a:rPr lang="en-US" b="1" dirty="0">
                <a:latin typeface="Alasassy Caps" panose="020F0502020204030204" pitchFamily="2" charset="0"/>
              </a:rPr>
              <a:t>That was good and that was fine, now let’s do it one more time, </a:t>
            </a:r>
          </a:p>
          <a:p>
            <a:r>
              <a:rPr lang="en-US" b="1" dirty="0">
                <a:latin typeface="Alasassy Caps" panose="020F0502020204030204" pitchFamily="2" charset="0"/>
              </a:rPr>
              <a:t>Counting sevens is such fun!</a:t>
            </a:r>
          </a:p>
          <a:p>
            <a:r>
              <a:rPr lang="en-US" b="1" dirty="0">
                <a:latin typeface="Alasassy Caps" panose="020F0502020204030204" pitchFamily="2" charset="0"/>
              </a:rPr>
              <a:t>7, 14, 21</a:t>
            </a:r>
          </a:p>
          <a:p>
            <a:r>
              <a:rPr lang="en-US" b="1" dirty="0">
                <a:latin typeface="Alasassy Caps" panose="020F0502020204030204" pitchFamily="2" charset="0"/>
              </a:rPr>
              <a:t>Come and see what I can do!</a:t>
            </a:r>
          </a:p>
          <a:p>
            <a:r>
              <a:rPr lang="en-US" b="1" dirty="0">
                <a:latin typeface="Alasassy Caps" panose="020F0502020204030204" pitchFamily="2" charset="0"/>
              </a:rPr>
              <a:t>28, 35, 42,</a:t>
            </a:r>
          </a:p>
          <a:p>
            <a:r>
              <a:rPr lang="en-US" b="1" dirty="0">
                <a:latin typeface="Alasassy Caps" panose="020F0502020204030204" pitchFamily="2" charset="0"/>
              </a:rPr>
              <a:t>Easier than ABC’s</a:t>
            </a:r>
          </a:p>
          <a:p>
            <a:r>
              <a:rPr lang="en-US" b="1" dirty="0">
                <a:latin typeface="Alasassy Caps" panose="020F0502020204030204" pitchFamily="2" charset="0"/>
              </a:rPr>
              <a:t>49, 56, 63</a:t>
            </a:r>
          </a:p>
          <a:p>
            <a:r>
              <a:rPr lang="en-US" b="1" dirty="0">
                <a:latin typeface="Alasassy Caps" panose="020F0502020204030204" pitchFamily="2" charset="0"/>
              </a:rPr>
              <a:t>Seventy is next there’s more</a:t>
            </a:r>
          </a:p>
          <a:p>
            <a:r>
              <a:rPr lang="en-US" b="1" dirty="0">
                <a:latin typeface="Alasassy Caps" panose="020F0502020204030204" pitchFamily="2" charset="0"/>
              </a:rPr>
              <a:t>77, 84 </a:t>
            </a:r>
          </a:p>
          <a:p>
            <a:r>
              <a:rPr lang="en-US" b="1" dirty="0">
                <a:latin typeface="Alasassy Caps" panose="020F0502020204030204" pitchFamily="2" charset="0"/>
              </a:rPr>
              <a:t>Sargent Seven is my name counting seven’s is my game. Sargent Seven is my name counting seven’s is my game.</a:t>
            </a:r>
          </a:p>
          <a:p>
            <a:r>
              <a:rPr lang="en-US" b="1" dirty="0">
                <a:latin typeface="Alasassy Caps" panose="020F0502020204030204" pitchFamily="2" charset="0"/>
              </a:rPr>
              <a:t>That was good and that was fine, now lets try it all streamline </a:t>
            </a:r>
          </a:p>
          <a:p>
            <a:r>
              <a:rPr lang="en-US" b="1" dirty="0">
                <a:latin typeface="Alasassy Caps" panose="020F0502020204030204" pitchFamily="2" charset="0"/>
              </a:rPr>
              <a:t>7, 14 , 21, 28, 35, 42, 49, 56, 63, 70, 77, 84 , Count your seven’s out the door! (Repeat)</a:t>
            </a:r>
          </a:p>
          <a:p>
            <a:endParaRPr lang="en-US" dirty="0"/>
          </a:p>
        </p:txBody>
      </p:sp>
      <p:pic>
        <p:nvPicPr>
          <p:cNvPr id="14" name="Picture 13" descr="A cartoon of a person&#10;&#10;Description automatically generated">
            <a:extLst>
              <a:ext uri="{FF2B5EF4-FFF2-40B4-BE49-F238E27FC236}">
                <a16:creationId xmlns:a16="http://schemas.microsoft.com/office/drawing/2014/main" id="{650C291C-1E45-1780-41A2-77741C297D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9120" y="365760"/>
            <a:ext cx="2871216" cy="2251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944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253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Alasassy Caps</vt:lpstr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Richardson, Dawn</dc:creator>
  <cp:lastModifiedBy>Richardson, Dawn</cp:lastModifiedBy>
  <cp:revision>1</cp:revision>
  <dcterms:created xsi:type="dcterms:W3CDTF">2024-06-13T06:45:30Z</dcterms:created>
  <dcterms:modified xsi:type="dcterms:W3CDTF">2024-06-13T06:58:18Z</dcterms:modified>
</cp:coreProperties>
</file>