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79BAD7-D89D-43E5-83F9-FCB088EBA7CF}" v="13" dt="2024-06-13T06:21:37.5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21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son, Dawn" userId="ee8269eb-0ff0-46f0-a876-14dde1aae233" providerId="ADAL" clId="{4D79BAD7-D89D-43E5-83F9-FCB088EBA7CF}"/>
    <pc:docChg chg="custSel modSld">
      <pc:chgData name="Richardson, Dawn" userId="ee8269eb-0ff0-46f0-a876-14dde1aae233" providerId="ADAL" clId="{4D79BAD7-D89D-43E5-83F9-FCB088EBA7CF}" dt="2024-06-13T06:24:12.180" v="306" actId="20577"/>
      <pc:docMkLst>
        <pc:docMk/>
      </pc:docMkLst>
      <pc:sldChg chg="addSp modSp mod">
        <pc:chgData name="Richardson, Dawn" userId="ee8269eb-0ff0-46f0-a876-14dde1aae233" providerId="ADAL" clId="{4D79BAD7-D89D-43E5-83F9-FCB088EBA7CF}" dt="2024-06-13T06:24:12.180" v="306" actId="20577"/>
        <pc:sldMkLst>
          <pc:docMk/>
          <pc:sldMk cId="2867852383" sldId="256"/>
        </pc:sldMkLst>
        <pc:spChg chg="add mod">
          <ac:chgData name="Richardson, Dawn" userId="ee8269eb-0ff0-46f0-a876-14dde1aae233" providerId="ADAL" clId="{4D79BAD7-D89D-43E5-83F9-FCB088EBA7CF}" dt="2024-06-13T06:24:12.180" v="306" actId="20577"/>
          <ac:spMkLst>
            <pc:docMk/>
            <pc:sldMk cId="2867852383" sldId="256"/>
            <ac:spMk id="6" creationId="{3C441B49-062E-ECDA-DA95-E3466C01C50C}"/>
          </ac:spMkLst>
        </pc:spChg>
        <pc:picChg chg="add mod">
          <ac:chgData name="Richardson, Dawn" userId="ee8269eb-0ff0-46f0-a876-14dde1aae233" providerId="ADAL" clId="{4D79BAD7-D89D-43E5-83F9-FCB088EBA7CF}" dt="2024-06-13T06:21:35.616" v="295" actId="1076"/>
          <ac:picMkLst>
            <pc:docMk/>
            <pc:sldMk cId="2867852383" sldId="256"/>
            <ac:picMk id="1026" creationId="{261AA4AF-BF93-25D5-C69C-02FE038A011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975-35C2-493C-85F5-A098C9611BF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123C-9411-4EC1-818A-71C4E422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2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975-35C2-493C-85F5-A098C9611BF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123C-9411-4EC1-818A-71C4E422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0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975-35C2-493C-85F5-A098C9611BF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123C-9411-4EC1-818A-71C4E422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7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975-35C2-493C-85F5-A098C9611BF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123C-9411-4EC1-818A-71C4E422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1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975-35C2-493C-85F5-A098C9611BF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123C-9411-4EC1-818A-71C4E422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975-35C2-493C-85F5-A098C9611BF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123C-9411-4EC1-818A-71C4E422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8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975-35C2-493C-85F5-A098C9611BF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123C-9411-4EC1-818A-71C4E422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4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975-35C2-493C-85F5-A098C9611BF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123C-9411-4EC1-818A-71C4E422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975-35C2-493C-85F5-A098C9611BF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123C-9411-4EC1-818A-71C4E422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2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975-35C2-493C-85F5-A098C9611BF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123C-9411-4EC1-818A-71C4E422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1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1975-35C2-493C-85F5-A098C9611BF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123C-9411-4EC1-818A-71C4E422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2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D31975-35C2-493C-85F5-A098C9611BF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13123C-9411-4EC1-818A-71C4E4227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580DE35-AA5B-6A86-A9E3-FA846F34D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772400" cy="101356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441B49-062E-ECDA-DA95-E3466C01C50C}"/>
              </a:ext>
            </a:extLst>
          </p:cNvPr>
          <p:cNvSpPr txBox="1"/>
          <p:nvPr/>
        </p:nvSpPr>
        <p:spPr>
          <a:xfrm>
            <a:off x="713232" y="621792"/>
            <a:ext cx="6547104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ucherie Block" panose="020F0502020204030204" pitchFamily="2" charset="0"/>
              </a:rPr>
              <a:t>Eight, Sixteen, </a:t>
            </a:r>
          </a:p>
          <a:p>
            <a:r>
              <a:rPr lang="en-US" sz="4800" dirty="0">
                <a:latin typeface="Boucherie Block" panose="020F0502020204030204" pitchFamily="2" charset="0"/>
              </a:rPr>
              <a:t>Twenty-Four,</a:t>
            </a:r>
          </a:p>
          <a:p>
            <a:r>
              <a:rPr lang="en-US" sz="4800" dirty="0">
                <a:latin typeface="Boucherie Block" panose="020F0502020204030204" pitchFamily="2" charset="0"/>
              </a:rPr>
              <a:t>Thirty-Two, </a:t>
            </a:r>
          </a:p>
          <a:p>
            <a:r>
              <a:rPr lang="en-US" sz="4800" dirty="0">
                <a:latin typeface="Boucherie Block" panose="020F0502020204030204" pitchFamily="2" charset="0"/>
              </a:rPr>
              <a:t>Forty, Forty-Eight.</a:t>
            </a:r>
          </a:p>
          <a:p>
            <a:r>
              <a:rPr lang="en-US" sz="4800" dirty="0">
                <a:latin typeface="Boucherie Block" panose="020F0502020204030204" pitchFamily="2" charset="0"/>
              </a:rPr>
              <a:t>Fifty-Six,</a:t>
            </a:r>
          </a:p>
          <a:p>
            <a:r>
              <a:rPr lang="en-US" sz="4800" dirty="0">
                <a:latin typeface="Boucherie Block" panose="020F0502020204030204" pitchFamily="2" charset="0"/>
              </a:rPr>
              <a:t>Sixty-Four,</a:t>
            </a:r>
          </a:p>
          <a:p>
            <a:r>
              <a:rPr lang="en-US" sz="4800" dirty="0">
                <a:latin typeface="Boucherie Block" panose="020F0502020204030204" pitchFamily="2" charset="0"/>
              </a:rPr>
              <a:t>Seventy-Two,</a:t>
            </a:r>
          </a:p>
          <a:p>
            <a:r>
              <a:rPr lang="en-US" sz="4800" dirty="0">
                <a:latin typeface="Boucherie Block" panose="020F0502020204030204" pitchFamily="2" charset="0"/>
              </a:rPr>
              <a:t>Eighty, Eighty-Eight,</a:t>
            </a:r>
          </a:p>
          <a:p>
            <a:r>
              <a:rPr lang="en-US" sz="4800" dirty="0">
                <a:latin typeface="Boucherie Block" panose="020F0502020204030204" pitchFamily="2" charset="0"/>
              </a:rPr>
              <a:t>Ninety-Six,</a:t>
            </a:r>
          </a:p>
          <a:p>
            <a:r>
              <a:rPr lang="en-US" sz="4800" dirty="0">
                <a:latin typeface="Boucherie Block" panose="020F0502020204030204" pitchFamily="2" charset="0"/>
              </a:rPr>
              <a:t>Let’s see if we can keep skip counting by eight, </a:t>
            </a:r>
          </a:p>
          <a:p>
            <a:r>
              <a:rPr lang="en-US" sz="4800" dirty="0">
                <a:latin typeface="Boucherie Block" panose="020F0502020204030204" pitchFamily="2" charset="0"/>
              </a:rPr>
              <a:t>At an even faster rate!</a:t>
            </a:r>
          </a:p>
        </p:txBody>
      </p:sp>
      <p:pic>
        <p:nvPicPr>
          <p:cNvPr id="1026" name="Picture 2" descr="Image result for multiples of 8 number rock">
            <a:extLst>
              <a:ext uri="{FF2B5EF4-FFF2-40B4-BE49-F238E27FC236}">
                <a16:creationId xmlns:a16="http://schemas.microsoft.com/office/drawing/2014/main" id="{261AA4AF-BF93-25D5-C69C-02FE038A0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272" y="621792"/>
            <a:ext cx="2596896" cy="151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85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Boucherie Block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Richardson, Dawn</dc:creator>
  <cp:lastModifiedBy>Richardson, Dawn</cp:lastModifiedBy>
  <cp:revision>1</cp:revision>
  <dcterms:created xsi:type="dcterms:W3CDTF">2024-06-13T06:14:01Z</dcterms:created>
  <dcterms:modified xsi:type="dcterms:W3CDTF">2024-06-13T06:24:18Z</dcterms:modified>
</cp:coreProperties>
</file>