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45C0F4-9A9B-45D0-BD08-2E7B6A53E62E}" v="19" dt="2024-06-13T05:53:32.1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44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son, Dawn" userId="ee8269eb-0ff0-46f0-a876-14dde1aae233" providerId="ADAL" clId="{2D45C0F4-9A9B-45D0-BD08-2E7B6A53E62E}"/>
    <pc:docChg chg="undo custSel addSld delSld modSld">
      <pc:chgData name="Richardson, Dawn" userId="ee8269eb-0ff0-46f0-a876-14dde1aae233" providerId="ADAL" clId="{2D45C0F4-9A9B-45D0-BD08-2E7B6A53E62E}" dt="2024-06-13T05:56:14.971" v="82" actId="2711"/>
      <pc:docMkLst>
        <pc:docMk/>
      </pc:docMkLst>
      <pc:sldChg chg="addSp delSp modSp del mod">
        <pc:chgData name="Richardson, Dawn" userId="ee8269eb-0ff0-46f0-a876-14dde1aae233" providerId="ADAL" clId="{2D45C0F4-9A9B-45D0-BD08-2E7B6A53E62E}" dt="2024-06-13T05:36:54.105" v="29" actId="47"/>
        <pc:sldMkLst>
          <pc:docMk/>
          <pc:sldMk cId="1558053711" sldId="256"/>
        </pc:sldMkLst>
        <pc:spChg chg="del">
          <ac:chgData name="Richardson, Dawn" userId="ee8269eb-0ff0-46f0-a876-14dde1aae233" providerId="ADAL" clId="{2D45C0F4-9A9B-45D0-BD08-2E7B6A53E62E}" dt="2024-06-13T05:34:48.032" v="6" actId="21"/>
          <ac:spMkLst>
            <pc:docMk/>
            <pc:sldMk cId="1558053711" sldId="256"/>
            <ac:spMk id="2" creationId="{00000000-0000-0000-0000-000000000000}"/>
          </ac:spMkLst>
        </pc:spChg>
        <pc:spChg chg="add mod">
          <ac:chgData name="Richardson, Dawn" userId="ee8269eb-0ff0-46f0-a876-14dde1aae233" providerId="ADAL" clId="{2D45C0F4-9A9B-45D0-BD08-2E7B6A53E62E}" dt="2024-06-13T05:34:48.032" v="6" actId="21"/>
          <ac:spMkLst>
            <pc:docMk/>
            <pc:sldMk cId="1558053711" sldId="256"/>
            <ac:spMk id="4" creationId="{48AF84DF-8354-10C7-12D2-62C7204DA142}"/>
          </ac:spMkLst>
        </pc:spChg>
      </pc:sldChg>
      <pc:sldChg chg="addSp delSp modSp new mod">
        <pc:chgData name="Richardson, Dawn" userId="ee8269eb-0ff0-46f0-a876-14dde1aae233" providerId="ADAL" clId="{2D45C0F4-9A9B-45D0-BD08-2E7B6A53E62E}" dt="2024-06-13T05:56:14.971" v="82" actId="2711"/>
        <pc:sldMkLst>
          <pc:docMk/>
          <pc:sldMk cId="3130542526" sldId="257"/>
        </pc:sldMkLst>
        <pc:spChg chg="del">
          <ac:chgData name="Richardson, Dawn" userId="ee8269eb-0ff0-46f0-a876-14dde1aae233" providerId="ADAL" clId="{2D45C0F4-9A9B-45D0-BD08-2E7B6A53E62E}" dt="2024-06-13T05:33:56.098" v="2" actId="478"/>
          <ac:spMkLst>
            <pc:docMk/>
            <pc:sldMk cId="3130542526" sldId="257"/>
            <ac:spMk id="2" creationId="{CB1DF03D-2FC0-AFC7-458B-7436C43382E0}"/>
          </ac:spMkLst>
        </pc:spChg>
        <pc:spChg chg="del">
          <ac:chgData name="Richardson, Dawn" userId="ee8269eb-0ff0-46f0-a876-14dde1aae233" providerId="ADAL" clId="{2D45C0F4-9A9B-45D0-BD08-2E7B6A53E62E}" dt="2024-06-13T05:33:54.836" v="1" actId="478"/>
          <ac:spMkLst>
            <pc:docMk/>
            <pc:sldMk cId="3130542526" sldId="257"/>
            <ac:spMk id="3" creationId="{CAA79E41-49F5-D384-DCD0-3AE26B4C8134}"/>
          </ac:spMkLst>
        </pc:spChg>
        <pc:spChg chg="add mod">
          <ac:chgData name="Richardson, Dawn" userId="ee8269eb-0ff0-46f0-a876-14dde1aae233" providerId="ADAL" clId="{2D45C0F4-9A9B-45D0-BD08-2E7B6A53E62E}" dt="2024-06-13T05:41:49.124" v="50" actId="34135"/>
          <ac:spMkLst>
            <pc:docMk/>
            <pc:sldMk cId="3130542526" sldId="257"/>
            <ac:spMk id="4" creationId="{10DDA402-1EEC-7246-32B9-196A12FBF320}"/>
          </ac:spMkLst>
        </pc:spChg>
        <pc:spChg chg="add mod">
          <ac:chgData name="Richardson, Dawn" userId="ee8269eb-0ff0-46f0-a876-14dde1aae233" providerId="ADAL" clId="{2D45C0F4-9A9B-45D0-BD08-2E7B6A53E62E}" dt="2024-06-13T05:41:42.273" v="48" actId="34135"/>
          <ac:spMkLst>
            <pc:docMk/>
            <pc:sldMk cId="3130542526" sldId="257"/>
            <ac:spMk id="5" creationId="{0DC8E4AC-7441-154D-8F15-F164224D1F00}"/>
          </ac:spMkLst>
        </pc:spChg>
        <pc:spChg chg="add mod">
          <ac:chgData name="Richardson, Dawn" userId="ee8269eb-0ff0-46f0-a876-14dde1aae233" providerId="ADAL" clId="{2D45C0F4-9A9B-45D0-BD08-2E7B6A53E62E}" dt="2024-06-13T05:41:45.934" v="49" actId="34135"/>
          <ac:spMkLst>
            <pc:docMk/>
            <pc:sldMk cId="3130542526" sldId="257"/>
            <ac:spMk id="6" creationId="{8A5FFA1D-D405-714D-D5BE-AF28BB6E1311}"/>
          </ac:spMkLst>
        </pc:spChg>
        <pc:spChg chg="add mod">
          <ac:chgData name="Richardson, Dawn" userId="ee8269eb-0ff0-46f0-a876-14dde1aae233" providerId="ADAL" clId="{2D45C0F4-9A9B-45D0-BD08-2E7B6A53E62E}" dt="2024-06-13T05:56:14.971" v="82" actId="2711"/>
          <ac:spMkLst>
            <pc:docMk/>
            <pc:sldMk cId="3130542526" sldId="257"/>
            <ac:spMk id="23" creationId="{7A0BC340-6F7D-2D95-643B-1A234A307DF9}"/>
          </ac:spMkLst>
        </pc:spChg>
        <pc:grpChg chg="mod">
          <ac:chgData name="Richardson, Dawn" userId="ee8269eb-0ff0-46f0-a876-14dde1aae233" providerId="ADAL" clId="{2D45C0F4-9A9B-45D0-BD08-2E7B6A53E62E}" dt="2024-06-13T05:43:33.405" v="54"/>
          <ac:grpSpMkLst>
            <pc:docMk/>
            <pc:sldMk cId="3130542526" sldId="257"/>
            <ac:grpSpMk id="10" creationId="{AC32FDEC-B4CF-D324-9FCD-4B6D1DBF5739}"/>
          </ac:grpSpMkLst>
        </pc:grpChg>
        <pc:grpChg chg="del mod">
          <ac:chgData name="Richardson, Dawn" userId="ee8269eb-0ff0-46f0-a876-14dde1aae233" providerId="ADAL" clId="{2D45C0F4-9A9B-45D0-BD08-2E7B6A53E62E}" dt="2024-06-13T05:43:49.406" v="59"/>
          <ac:grpSpMkLst>
            <pc:docMk/>
            <pc:sldMk cId="3130542526" sldId="257"/>
            <ac:grpSpMk id="13" creationId="{A4A1AD39-06BF-4913-477A-B626DF927DF5}"/>
          </ac:grpSpMkLst>
        </pc:grpChg>
        <pc:grpChg chg="mod">
          <ac:chgData name="Richardson, Dawn" userId="ee8269eb-0ff0-46f0-a876-14dde1aae233" providerId="ADAL" clId="{2D45C0F4-9A9B-45D0-BD08-2E7B6A53E62E}" dt="2024-06-13T05:43:49.406" v="59"/>
          <ac:grpSpMkLst>
            <pc:docMk/>
            <pc:sldMk cId="3130542526" sldId="257"/>
            <ac:grpSpMk id="15" creationId="{C8D9CFF8-A7A1-3693-C0A7-A5D25A5D265D}"/>
          </ac:grpSpMkLst>
        </pc:grpChg>
        <pc:picChg chg="add del mod">
          <ac:chgData name="Richardson, Dawn" userId="ee8269eb-0ff0-46f0-a876-14dde1aae233" providerId="ADAL" clId="{2D45C0F4-9A9B-45D0-BD08-2E7B6A53E62E}" dt="2024-06-13T05:53:17.700" v="74" actId="478"/>
          <ac:picMkLst>
            <pc:docMk/>
            <pc:sldMk cId="3130542526" sldId="257"/>
            <ac:picMk id="19" creationId="{DC95455F-752F-E3CF-C9E1-EE9C42D2D5FA}"/>
          </ac:picMkLst>
        </pc:picChg>
        <pc:picChg chg="add mod ord">
          <ac:chgData name="Richardson, Dawn" userId="ee8269eb-0ff0-46f0-a876-14dde1aae233" providerId="ADAL" clId="{2D45C0F4-9A9B-45D0-BD08-2E7B6A53E62E}" dt="2024-06-13T05:53:32.496" v="77" actId="167"/>
          <ac:picMkLst>
            <pc:docMk/>
            <pc:sldMk cId="3130542526" sldId="257"/>
            <ac:picMk id="21" creationId="{FA3787EF-5276-6FD0-0370-E6CB58749601}"/>
          </ac:picMkLst>
        </pc:picChg>
        <pc:picChg chg="add mod">
          <ac:chgData name="Richardson, Dawn" userId="ee8269eb-0ff0-46f0-a876-14dde1aae233" providerId="ADAL" clId="{2D45C0F4-9A9B-45D0-BD08-2E7B6A53E62E}" dt="2024-06-13T05:53:29.077" v="76" actId="166"/>
          <ac:picMkLst>
            <pc:docMk/>
            <pc:sldMk cId="3130542526" sldId="257"/>
            <ac:picMk id="1026" creationId="{210C01D9-67AF-6B55-B54D-017DAF9A3867}"/>
          </ac:picMkLst>
        </pc:picChg>
        <pc:inkChg chg="add">
          <ac:chgData name="Richardson, Dawn" userId="ee8269eb-0ff0-46f0-a876-14dde1aae233" providerId="ADAL" clId="{2D45C0F4-9A9B-45D0-BD08-2E7B6A53E62E}" dt="2024-06-13T05:43:25.711" v="51" actId="9405"/>
          <ac:inkMkLst>
            <pc:docMk/>
            <pc:sldMk cId="3130542526" sldId="257"/>
            <ac:inkMk id="7" creationId="{A6856A2D-89DA-C9C8-0303-98680163377E}"/>
          </ac:inkMkLst>
        </pc:inkChg>
        <pc:inkChg chg="add mod">
          <ac:chgData name="Richardson, Dawn" userId="ee8269eb-0ff0-46f0-a876-14dde1aae233" providerId="ADAL" clId="{2D45C0F4-9A9B-45D0-BD08-2E7B6A53E62E}" dt="2024-06-13T05:43:33.405" v="54"/>
          <ac:inkMkLst>
            <pc:docMk/>
            <pc:sldMk cId="3130542526" sldId="257"/>
            <ac:inkMk id="8" creationId="{C1D7F686-B373-2B58-212C-20745CC5763F}"/>
          </ac:inkMkLst>
        </pc:inkChg>
        <pc:inkChg chg="add mod">
          <ac:chgData name="Richardson, Dawn" userId="ee8269eb-0ff0-46f0-a876-14dde1aae233" providerId="ADAL" clId="{2D45C0F4-9A9B-45D0-BD08-2E7B6A53E62E}" dt="2024-06-13T05:43:33.405" v="54"/>
          <ac:inkMkLst>
            <pc:docMk/>
            <pc:sldMk cId="3130542526" sldId="257"/>
            <ac:inkMk id="9" creationId="{1E6DA97A-7DB7-BD16-155A-187C806D834A}"/>
          </ac:inkMkLst>
        </pc:inkChg>
        <pc:inkChg chg="add mod">
          <ac:chgData name="Richardson, Dawn" userId="ee8269eb-0ff0-46f0-a876-14dde1aae233" providerId="ADAL" clId="{2D45C0F4-9A9B-45D0-BD08-2E7B6A53E62E}" dt="2024-06-13T05:43:49.406" v="59"/>
          <ac:inkMkLst>
            <pc:docMk/>
            <pc:sldMk cId="3130542526" sldId="257"/>
            <ac:inkMk id="11" creationId="{62650A82-FD58-B2ED-5DA5-DCDD4BFDA713}"/>
          </ac:inkMkLst>
        </pc:inkChg>
        <pc:inkChg chg="add mod">
          <ac:chgData name="Richardson, Dawn" userId="ee8269eb-0ff0-46f0-a876-14dde1aae233" providerId="ADAL" clId="{2D45C0F4-9A9B-45D0-BD08-2E7B6A53E62E}" dt="2024-06-13T05:43:49.406" v="59"/>
          <ac:inkMkLst>
            <pc:docMk/>
            <pc:sldMk cId="3130542526" sldId="257"/>
            <ac:inkMk id="12" creationId="{4A695B19-8330-A306-9F56-D98AE2D482A6}"/>
          </ac:inkMkLst>
        </pc:inkChg>
        <pc:inkChg chg="add mod">
          <ac:chgData name="Richardson, Dawn" userId="ee8269eb-0ff0-46f0-a876-14dde1aae233" providerId="ADAL" clId="{2D45C0F4-9A9B-45D0-BD08-2E7B6A53E62E}" dt="2024-06-13T05:43:49.406" v="59"/>
          <ac:inkMkLst>
            <pc:docMk/>
            <pc:sldMk cId="3130542526" sldId="257"/>
            <ac:inkMk id="14" creationId="{1CF54618-AA18-5627-ABF6-E7D1FF6A5BA5}"/>
          </ac:inkMkLst>
        </pc:inkChg>
        <pc:inkChg chg="add">
          <ac:chgData name="Richardson, Dawn" userId="ee8269eb-0ff0-46f0-a876-14dde1aae233" providerId="ADAL" clId="{2D45C0F4-9A9B-45D0-BD08-2E7B6A53E62E}" dt="2024-06-13T05:50:14.738" v="60" actId="9405"/>
          <ac:inkMkLst>
            <pc:docMk/>
            <pc:sldMk cId="3130542526" sldId="257"/>
            <ac:inkMk id="16" creationId="{603624AF-DD33-8F41-1C7F-E1C0E3F4B91B}"/>
          </ac:inkMkLst>
        </pc:inkChg>
        <pc:inkChg chg="add">
          <ac:chgData name="Richardson, Dawn" userId="ee8269eb-0ff0-46f0-a876-14dde1aae233" providerId="ADAL" clId="{2D45C0F4-9A9B-45D0-BD08-2E7B6A53E62E}" dt="2024-06-13T05:50:17.629" v="61" actId="9405"/>
          <ac:inkMkLst>
            <pc:docMk/>
            <pc:sldMk cId="3130542526" sldId="257"/>
            <ac:inkMk id="17" creationId="{8E3F59F5-6FE9-FE42-0DC0-E80C05463FCC}"/>
          </ac:inkMkLst>
        </pc:inkChg>
      </pc:sldChg>
      <pc:sldChg chg="addSp delSp modSp new mod">
        <pc:chgData name="Richardson, Dawn" userId="ee8269eb-0ff0-46f0-a876-14dde1aae233" providerId="ADAL" clId="{2D45C0F4-9A9B-45D0-BD08-2E7B6A53E62E}" dt="2024-06-13T05:40:43.242" v="38" actId="34135"/>
        <pc:sldMkLst>
          <pc:docMk/>
          <pc:sldMk cId="3356256605" sldId="258"/>
        </pc:sldMkLst>
        <pc:spChg chg="del">
          <ac:chgData name="Richardson, Dawn" userId="ee8269eb-0ff0-46f0-a876-14dde1aae233" providerId="ADAL" clId="{2D45C0F4-9A9B-45D0-BD08-2E7B6A53E62E}" dt="2024-06-13T05:34:40.811" v="5" actId="478"/>
          <ac:spMkLst>
            <pc:docMk/>
            <pc:sldMk cId="3356256605" sldId="258"/>
            <ac:spMk id="2" creationId="{BECB5B04-C921-5FF1-EF65-179371FC0E15}"/>
          </ac:spMkLst>
        </pc:spChg>
        <pc:spChg chg="del">
          <ac:chgData name="Richardson, Dawn" userId="ee8269eb-0ff0-46f0-a876-14dde1aae233" providerId="ADAL" clId="{2D45C0F4-9A9B-45D0-BD08-2E7B6A53E62E}" dt="2024-06-13T05:34:39.526" v="4" actId="478"/>
          <ac:spMkLst>
            <pc:docMk/>
            <pc:sldMk cId="3356256605" sldId="258"/>
            <ac:spMk id="3" creationId="{BD31A237-FBFF-17AD-46C2-C6A5E8949410}"/>
          </ac:spMkLst>
        </pc:spChg>
        <pc:spChg chg="add mod">
          <ac:chgData name="Richardson, Dawn" userId="ee8269eb-0ff0-46f0-a876-14dde1aae233" providerId="ADAL" clId="{2D45C0F4-9A9B-45D0-BD08-2E7B6A53E62E}" dt="2024-06-13T05:40:43.242" v="38" actId="34135"/>
          <ac:spMkLst>
            <pc:docMk/>
            <pc:sldMk cId="3356256605" sldId="258"/>
            <ac:spMk id="4" creationId="{00000000-0000-0000-0000-000000000000}"/>
          </ac:spMkLst>
        </pc:spChg>
        <pc:spChg chg="add del mod">
          <ac:chgData name="Richardson, Dawn" userId="ee8269eb-0ff0-46f0-a876-14dde1aae233" providerId="ADAL" clId="{2D45C0F4-9A9B-45D0-BD08-2E7B6A53E62E}" dt="2024-06-13T05:35:46.079" v="15" actId="478"/>
          <ac:spMkLst>
            <pc:docMk/>
            <pc:sldMk cId="3356256605" sldId="258"/>
            <ac:spMk id="5" creationId="{454383B1-B086-9A51-0140-76C7428A72B7}"/>
          </ac:spMkLst>
        </pc:spChg>
        <pc:spChg chg="add mod">
          <ac:chgData name="Richardson, Dawn" userId="ee8269eb-0ff0-46f0-a876-14dde1aae233" providerId="ADAL" clId="{2D45C0F4-9A9B-45D0-BD08-2E7B6A53E62E}" dt="2024-06-13T05:40:39.430" v="37" actId="34135"/>
          <ac:spMkLst>
            <pc:docMk/>
            <pc:sldMk cId="3356256605" sldId="258"/>
            <ac:spMk id="6" creationId="{D02BB113-CB39-5549-B56A-60EBCE091D08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3T05:43:25.6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1 271 24575,'42'-3'0,"0"-1"0,70-17 0,-18 3 0,72-10 0,290-91 0,-398 103 0,63-9 0,-9 2 0,-76 17 0,1 2 0,0 1 0,-1 2 0,44 5 0,8-2 0,-48-3 0,-30 0 0,0 0 0,0 1 0,0-1 0,0 2 0,0 0 0,0 0 0,0 1 0,0 0 0,0 0 0,-1 1 0,1 1 0,-1-1 0,0 2 0,12 6 0,-15-6 0,2 0 0,-1 0 0,0 1 0,0 0 0,-1 0 0,0 1 0,7 8 0,-12-13 0,0-1 0,-1 0 0,1 0 0,-1 0 0,1 1 0,-1-1 0,1 0 0,-1 1 0,0-1 0,0 0 0,1 1 0,-1-1 0,0 0 0,0 1 0,0-1 0,-1 0 0,1 1 0,0-1 0,-1 2 0,0-1 0,-1 1 0,1-1 0,0-1 0,-1 1 0,0 0 0,1 0 0,-1 0 0,0-1 0,0 1 0,0-1 0,0 0 0,0 1 0,0-1 0,0 0 0,-3 1 0,-13 3 0,-1 0 0,1-1 0,-1-1 0,0-1 0,0 0 0,0-2 0,0 0 0,-31-4 0,-15 1 0,46 1 0,1-1 0,-1 0 0,1-1 0,0-1 0,0-1 0,1 0 0,-28-15 0,-30-10 0,11 6 0,42 15 0,1 1 0,-1 2 0,-1 0 0,1 2 0,-39-5 0,-286 7 67,178 5-1499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3T05:43:30.3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206 1 24575,'705'0'0,"-698"0"0,1 0 0,0 1 0,-1 0 0,1 1 0,-1 0 0,1 0 0,-1 0 0,0 1 0,0 0 0,10 6 0,0 3 0,0 0 0,22 21 0,-25-20 0,1-1 0,1 0 0,28 17 0,-42-29 0,0 1 0,1 0 0,-1 0 0,0 0 0,-1 0 0,1 0 0,0 0 0,0 1 0,0-1 0,-1 1 0,1-1 0,-1 1 0,1-1 0,-1 1 0,1 0 0,-1 0 0,0 0 0,0 0 0,0 0 0,0 0 0,0 0 0,-1 0 0,1 0 0,-1 0 0,1 1 0,-1-1 0,0 0 0,0 0 0,0 1 0,0-1 0,0 0 0,0 0 0,-1 0 0,1 1 0,-1-1 0,1 0 0,-1 0 0,0 0 0,0 0 0,0 0 0,0 0 0,0 0 0,-2 2 0,-2 3 0,-1 0 0,1-1 0,-1 0 0,0 0 0,-1-1 0,1 0 0,-1 0 0,0 0 0,-1-1 0,-9 5 0,-46 15 0,38-15 0,-1 1 0,1 1 0,-25 16 0,-1 5 0,-2-2 0,-84 35 0,106-54 0,1-1 0,-1-1 0,-1-2 0,0-1 0,0-2 0,-46 1 0,34-5 0,-146-3 0,184 1 0,-1 1 0,0-1 0,1 0 0,-1-1 0,1 0 0,0 0 0,0 0 0,0 0 0,0-1 0,0 0 0,1-1 0,0 1 0,0-1 0,0 0 0,-8-10 0,-5-10 0,1 0 0,-17-32 0,31 51 0,2 5 0,0 0 0,1 0 0,-1-1 0,1 1 0,-1 0 0,1 0 0,-1-1 0,1 1 0,0 0 0,0 0 0,-1-1 0,1 1 0,0 0 0,0-1 0,0 1 0,1 0 0,-1-1 0,0 1 0,0 0 0,1-1 0,-1 1 0,1 0 0,-1 0 0,1 0 0,-1-1 0,1 1 0,0 0 0,0 0 0,0 0 0,-1 0 0,1 0 0,0 0 0,0 0 0,0 1 0,0-1 0,1 0 0,-1 0 0,0 1 0,0-1 0,0 1 0,0-1 0,3 0 0,7-3 0,0 1 0,1-1 0,22-2 0,-18 3 0,65-8 0,-1 3 0,149 6 0,-122 3 0,-97 0 0,1 0 0,-1 1 0,0 0 0,0 1 0,0 1 0,0-1 0,0 1 0,-1 1 0,1 0 0,11 9 0,-11-8 0,0 0 0,0-1 0,0 0 0,0 0 0,1-1 0,0-1 0,-1 0 0,2 0 0,15 2 0,-24-5 0,42 2 0,55-5 0,-87 2 0,-1-1 0,1 0 0,-1-1 0,1 0 0,-1-1 0,0 0 0,-1-1 0,1 0 0,14-9 0,-24 11 0,1 0 0,0 0 0,-1 0 0,1 0 0,-1 0 0,0 0 0,0-1 0,0 1 0,0-1 0,-1 1 0,1-1 0,-1 0 0,0 0 0,0 0 0,-1 1 0,1-1 0,-1 0 0,1 0 0,-1 0 0,-1 0 0,1 0 0,0 0 0,-1 0 0,0 0 0,0 1 0,0-1 0,0 0 0,-1 1 0,1-1 0,-1 1 0,0-1 0,0 1 0,-1 0 0,1-1 0,0 1 0,-1 0 0,0 1 0,0-1 0,0 0 0,-3-1 0,-15-7 0,0 2 0,-1 0 0,0 1 0,0 1 0,-1 2 0,0 0 0,0 1 0,0 1 0,0 2 0,0 0 0,-1 1 0,-29 5 0,49-5-68,1 1 0,-1 0-1,0 0 1,1 0 0,-1 0 0,1 0-1,-1 1 1,1 0 0,0-1 0,-1 1-1,1 1 1,0-1 0,0 0 0,1 1-1,-1-1 1,0 1 0,1 0 0,0 0-1,-4 6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3T05:43:32.40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3T05:43:36.1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3T05:43:37.1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24575,'4'0'0,"4"0"0,6 0 0,3 0 0,3 0 0,2 0 0,1 0 0,0 0 0,0 0 0,0 0 0,-1 0 0,1 0 0,-1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3T05:43:48.4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1 1 24575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3T05:50:14.73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3T05:50:17.6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1 1 24575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6C4E-05FF-428A-BC9F-7FC911229652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425-C74B-41E6-8257-FB86A4F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3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6C4E-05FF-428A-BC9F-7FC911229652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425-C74B-41E6-8257-FB86A4F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0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6C4E-05FF-428A-BC9F-7FC911229652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425-C74B-41E6-8257-FB86A4F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2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6C4E-05FF-428A-BC9F-7FC911229652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425-C74B-41E6-8257-FB86A4F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6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6C4E-05FF-428A-BC9F-7FC911229652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425-C74B-41E6-8257-FB86A4F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2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6C4E-05FF-428A-BC9F-7FC911229652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425-C74B-41E6-8257-FB86A4F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72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6C4E-05FF-428A-BC9F-7FC911229652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425-C74B-41E6-8257-FB86A4F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6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6C4E-05FF-428A-BC9F-7FC911229652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425-C74B-41E6-8257-FB86A4F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9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6C4E-05FF-428A-BC9F-7FC911229652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425-C74B-41E6-8257-FB86A4F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6C4E-05FF-428A-BC9F-7FC911229652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425-C74B-41E6-8257-FB86A4F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02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6C4E-05FF-428A-BC9F-7FC911229652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D425-C74B-41E6-8257-FB86A4F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8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56C4E-05FF-428A-BC9F-7FC911229652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ED425-C74B-41E6-8257-FB86A4F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4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7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customXml" Target="../ink/ink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5.png"/><Relationship Id="rId5" Type="http://schemas.openxmlformats.org/officeDocument/2006/relationships/customXml" Target="../ink/ink2.xml"/><Relationship Id="rId15" Type="http://schemas.openxmlformats.org/officeDocument/2006/relationships/image" Target="../media/image6.png"/><Relationship Id="rId10" Type="http://schemas.openxmlformats.org/officeDocument/2006/relationships/customXml" Target="../ink/ink5.xml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customXml" Target="../ink/ink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Fresh Prince Of Bel Air Reunion : Hbo Max Sets The Fresh Prince Of Bel Air Reunion Give Me ...">
            <a:extLst>
              <a:ext uri="{FF2B5EF4-FFF2-40B4-BE49-F238E27FC236}">
                <a16:creationId xmlns:a16="http://schemas.microsoft.com/office/drawing/2014/main" id="{210C01D9-67AF-6B55-B54D-017DAF9A386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619" y="0"/>
            <a:ext cx="2888733" cy="235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0DDA402-1EEC-7246-32B9-196A12FBF32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49002" y="1820849"/>
            <a:ext cx="2512612" cy="7792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C8E4AC-7441-154D-8F15-F164224D1F0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476045" y="1583635"/>
            <a:ext cx="2512612" cy="7792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5FFA1D-D405-714D-D5BE-AF28BB6E131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629108" y="1513399"/>
            <a:ext cx="108006" cy="7792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A6856A2D-89DA-C9C8-0303-98680163377E}"/>
                  </a:ext>
                </a:extLst>
              </p14:cNvPr>
              <p14:cNvContentPartPr/>
              <p14:nvPr/>
            </p14:nvContentPartPr>
            <p14:xfrm>
              <a:off x="4182042" y="697602"/>
              <a:ext cx="641520" cy="979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6856A2D-89DA-C9C8-0303-98680163377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19402" y="634602"/>
                <a:ext cx="767160" cy="223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AC32FDEC-B4CF-D324-9FCD-4B6D1DBF5739}"/>
              </a:ext>
            </a:extLst>
          </p:cNvPr>
          <p:cNvGrpSpPr/>
          <p:nvPr/>
        </p:nvGrpSpPr>
        <p:grpSpPr>
          <a:xfrm>
            <a:off x="3201762" y="95322"/>
            <a:ext cx="432720" cy="238680"/>
            <a:chOff x="3201762" y="95322"/>
            <a:chExt cx="432720" cy="238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C1D7F686-B373-2B58-212C-20745CC5763F}"/>
                    </a:ext>
                  </a:extLst>
                </p14:cNvPr>
                <p14:cNvContentPartPr/>
                <p14:nvPr/>
              </p14:nvContentPartPr>
              <p14:xfrm>
                <a:off x="3201762" y="95322"/>
                <a:ext cx="432720" cy="20016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C1D7F686-B373-2B58-212C-20745CC5763F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138762" y="32682"/>
                  <a:ext cx="558360" cy="32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1E6DA97A-7DB7-BD16-155A-187C806D834A}"/>
                    </a:ext>
                  </a:extLst>
                </p14:cNvPr>
                <p14:cNvContentPartPr/>
                <p14:nvPr/>
              </p14:nvContentPartPr>
              <p14:xfrm>
                <a:off x="3577962" y="333642"/>
                <a:ext cx="360" cy="3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1E6DA97A-7DB7-BD16-155A-187C806D834A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514962" y="271002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8D9CFF8-A7A1-3693-C0A7-A5D25A5D265D}"/>
              </a:ext>
            </a:extLst>
          </p:cNvPr>
          <p:cNvGrpSpPr/>
          <p:nvPr/>
        </p:nvGrpSpPr>
        <p:grpSpPr>
          <a:xfrm>
            <a:off x="4436562" y="794802"/>
            <a:ext cx="199440" cy="360"/>
            <a:chOff x="4436562" y="794802"/>
            <a:chExt cx="199440" cy="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62650A82-FD58-B2ED-5DA5-DCDD4BFDA713}"/>
                    </a:ext>
                  </a:extLst>
                </p14:cNvPr>
                <p14:cNvContentPartPr/>
                <p14:nvPr/>
              </p14:nvContentPartPr>
              <p14:xfrm>
                <a:off x="4547802" y="794802"/>
                <a:ext cx="360" cy="36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62650A82-FD58-B2ED-5DA5-DCDD4BFDA713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485162" y="732162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4A695B19-8330-A306-9F56-D98AE2D482A6}"/>
                    </a:ext>
                  </a:extLst>
                </p14:cNvPr>
                <p14:cNvContentPartPr/>
                <p14:nvPr/>
              </p14:nvContentPartPr>
              <p14:xfrm>
                <a:off x="4547802" y="794802"/>
                <a:ext cx="88200" cy="3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4A695B19-8330-A306-9F56-D98AE2D482A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485162" y="732162"/>
                  <a:ext cx="21384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1CF54618-AA18-5627-ABF6-E7D1FF6A5BA5}"/>
                    </a:ext>
                  </a:extLst>
                </p14:cNvPr>
                <p14:cNvContentPartPr/>
                <p14:nvPr/>
              </p14:nvContentPartPr>
              <p14:xfrm>
                <a:off x="4436562" y="794802"/>
                <a:ext cx="360" cy="36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1CF54618-AA18-5627-ABF6-E7D1FF6A5BA5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373922" y="732162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603624AF-DD33-8F41-1C7F-E1C0E3F4B91B}"/>
                  </a:ext>
                </a:extLst>
              </p14:cNvPr>
              <p14:cNvContentPartPr/>
              <p14:nvPr/>
            </p14:nvContentPartPr>
            <p14:xfrm>
              <a:off x="-1523850" y="7715250"/>
              <a:ext cx="360" cy="3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603624AF-DD33-8F41-1C7F-E1C0E3F4B91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-1586490" y="7652250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8E3F59F5-6FE9-FE42-0DC0-E80C05463FCC}"/>
                  </a:ext>
                </a:extLst>
              </p14:cNvPr>
              <p14:cNvContentPartPr/>
              <p14:nvPr/>
            </p14:nvContentPartPr>
            <p14:xfrm>
              <a:off x="-3257610" y="4152690"/>
              <a:ext cx="360" cy="36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8E3F59F5-6FE9-FE42-0DC0-E80C05463FC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-3320250" y="4089690"/>
                <a:ext cx="126000" cy="126000"/>
              </a:xfrm>
              <a:prstGeom prst="rect">
                <a:avLst/>
              </a:prstGeom>
            </p:spPr>
          </p:pic>
        </mc:Fallback>
      </mc:AlternateContent>
      <p:pic>
        <p:nvPicPr>
          <p:cNvPr id="21" name="Picture 20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FA3787EF-5276-6FD0-0370-E6CB5874960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30"/>
            <a:ext cx="7772400" cy="1005983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7A0BC340-6F7D-2D95-643B-1A234A307DF9}"/>
              </a:ext>
            </a:extLst>
          </p:cNvPr>
          <p:cNvSpPr txBox="1"/>
          <p:nvPr/>
        </p:nvSpPr>
        <p:spPr>
          <a:xfrm>
            <a:off x="1090613" y="1839279"/>
            <a:ext cx="5591174" cy="7017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Jumble" panose="020F0502020204030204" pitchFamily="2" charset="0"/>
              </a:rPr>
              <a:t>Rules of Divisibility à la Fresh Prince</a:t>
            </a:r>
            <a:br>
              <a:rPr lang="en-US" sz="1800" dirty="0">
                <a:latin typeface="Jumble" panose="020F0502020204030204" pitchFamily="2" charset="0"/>
              </a:rPr>
            </a:br>
            <a:br>
              <a:rPr lang="en-US" sz="1800" dirty="0">
                <a:latin typeface="Jumble" panose="020F0502020204030204" pitchFamily="2" charset="0"/>
              </a:rPr>
            </a:br>
            <a:r>
              <a:rPr lang="en-US" sz="1800" dirty="0">
                <a:latin typeface="Jumble" panose="020F0502020204030204" pitchFamily="2" charset="0"/>
              </a:rPr>
              <a:t>I’m number 2 and I'll be your friend, as long as an even number’s on the end. </a:t>
            </a:r>
            <a:br>
              <a:rPr lang="en-US" sz="1800" dirty="0">
                <a:latin typeface="Jumble" panose="020F0502020204030204" pitchFamily="2" charset="0"/>
              </a:rPr>
            </a:br>
            <a:br>
              <a:rPr lang="en-US" sz="1800" dirty="0">
                <a:latin typeface="Jumble" panose="020F0502020204030204" pitchFamily="2" charset="0"/>
              </a:rPr>
            </a:br>
            <a:r>
              <a:rPr lang="en-US" sz="1800" dirty="0">
                <a:latin typeface="Jumble" panose="020F0502020204030204" pitchFamily="2" charset="0"/>
              </a:rPr>
              <a:t>3 will work for me, you see, if the sum is also divisible by 3.</a:t>
            </a:r>
            <a:br>
              <a:rPr lang="en-US" sz="1800" dirty="0">
                <a:latin typeface="Jumble" panose="020F0502020204030204" pitchFamily="2" charset="0"/>
              </a:rPr>
            </a:br>
            <a:br>
              <a:rPr lang="en-US" sz="1800" dirty="0">
                <a:latin typeface="Jumble" panose="020F0502020204030204" pitchFamily="2" charset="0"/>
              </a:rPr>
            </a:br>
            <a:r>
              <a:rPr lang="en-US" sz="1800" dirty="0">
                <a:latin typeface="Jumble" panose="020F0502020204030204" pitchFamily="2" charset="0"/>
              </a:rPr>
              <a:t>Number 4 won’t be such a chore, if the last 2 digits are divisible by 4.  </a:t>
            </a:r>
            <a:br>
              <a:rPr lang="en-US" sz="1800" dirty="0">
                <a:latin typeface="Jumble" panose="020F0502020204030204" pitchFamily="2" charset="0"/>
              </a:rPr>
            </a:br>
            <a:br>
              <a:rPr lang="en-US" sz="1800" dirty="0">
                <a:latin typeface="Jumble" panose="020F0502020204030204" pitchFamily="2" charset="0"/>
              </a:rPr>
            </a:br>
            <a:r>
              <a:rPr lang="en-US" sz="1800" dirty="0">
                <a:latin typeface="Jumble" panose="020F0502020204030204" pitchFamily="2" charset="0"/>
              </a:rPr>
              <a:t>Number 5 is my biggest hero his dividends end in 5 or 0.</a:t>
            </a:r>
            <a:br>
              <a:rPr lang="en-US" sz="1800" dirty="0">
                <a:latin typeface="Jumble" panose="020F0502020204030204" pitchFamily="2" charset="0"/>
              </a:rPr>
            </a:br>
            <a:br>
              <a:rPr lang="en-US" sz="1800" dirty="0">
                <a:latin typeface="Jumble" panose="020F0502020204030204" pitchFamily="2" charset="0"/>
              </a:rPr>
            </a:br>
            <a:r>
              <a:rPr lang="en-US" sz="1800" dirty="0">
                <a:latin typeface="Jumble" panose="020F0502020204030204" pitchFamily="2" charset="0"/>
              </a:rPr>
              <a:t>6 will always be into me, as long as it goes into 2 and 3.  </a:t>
            </a:r>
            <a:br>
              <a:rPr lang="en-US" sz="1800" dirty="0">
                <a:latin typeface="Jumble" panose="020F0502020204030204" pitchFamily="2" charset="0"/>
              </a:rPr>
            </a:br>
            <a:br>
              <a:rPr lang="en-US" sz="1800" dirty="0">
                <a:latin typeface="Jumble" panose="020F0502020204030204" pitchFamily="2" charset="0"/>
              </a:rPr>
            </a:br>
            <a:r>
              <a:rPr lang="en-US" sz="1800" dirty="0">
                <a:latin typeface="Jumble" panose="020F0502020204030204" pitchFamily="2" charset="0"/>
              </a:rPr>
              <a:t>8 is great but don’t be late divide the last three and you’ll be straight.</a:t>
            </a:r>
            <a:br>
              <a:rPr lang="en-US" sz="1800" dirty="0">
                <a:latin typeface="Jumble" panose="020F0502020204030204" pitchFamily="2" charset="0"/>
              </a:rPr>
            </a:br>
            <a:br>
              <a:rPr lang="en-US" sz="1800" dirty="0">
                <a:latin typeface="Jumble" panose="020F0502020204030204" pitchFamily="2" charset="0"/>
              </a:rPr>
            </a:br>
            <a:r>
              <a:rPr lang="en-US" sz="1800" dirty="0">
                <a:latin typeface="Jumble" panose="020F0502020204030204" pitchFamily="2" charset="0"/>
              </a:rPr>
              <a:t> 9 will go into me just fine, if the sum is also divisible by 9. </a:t>
            </a:r>
            <a:br>
              <a:rPr lang="en-US" sz="1800" dirty="0">
                <a:latin typeface="Jumble" panose="020F0502020204030204" pitchFamily="2" charset="0"/>
              </a:rPr>
            </a:br>
            <a:br>
              <a:rPr lang="en-US" sz="1800" dirty="0">
                <a:latin typeface="Jumble" panose="020F0502020204030204" pitchFamily="2" charset="0"/>
              </a:rPr>
            </a:br>
            <a:r>
              <a:rPr lang="en-US" sz="1800" dirty="0">
                <a:latin typeface="Jumble" panose="020F0502020204030204" pitchFamily="2" charset="0"/>
              </a:rPr>
              <a:t>I’m number 10 and this you should know I always end in a big fat 0.   </a:t>
            </a:r>
            <a:br>
              <a:rPr lang="en-US" sz="1800" dirty="0">
                <a:latin typeface="Jumble" panose="020F0502020204030204" pitchFamily="2" charset="0"/>
              </a:rPr>
            </a:br>
            <a:br>
              <a:rPr lang="en-US" sz="1800" dirty="0">
                <a:latin typeface="Jumble" panose="020F0502020204030204" pitchFamily="2" charset="0"/>
              </a:rPr>
            </a:br>
            <a:r>
              <a:rPr lang="en-US" sz="1800" dirty="0">
                <a:latin typeface="Jumble" panose="020F0502020204030204" pitchFamily="2" charset="0"/>
              </a:rPr>
              <a:t>Memorize each and every single rule and you’ll feel smarter when you come to school.</a:t>
            </a:r>
            <a:endParaRPr lang="en-US" dirty="0">
              <a:latin typeface="Jumble" panose="020F050202020403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54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4974336"/>
            <a:ext cx="7772400" cy="5029200"/>
          </a:xfrm>
          <a:prstGeom prst="rect">
            <a:avLst/>
          </a:prstGeom>
          <a:ln w="152400" cmpd="tri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latin typeface="Cooper Black" panose="0208090404030B020404" pitchFamily="18" charset="0"/>
              </a:rPr>
              <a:t>Rules of Divisibility à la Fresh Prince</a:t>
            </a:r>
            <a:br>
              <a:rPr lang="en-US" sz="1600" dirty="0">
                <a:latin typeface="Cooper Black" panose="0208090404030B020404" pitchFamily="18" charset="0"/>
              </a:rPr>
            </a:br>
            <a:br>
              <a:rPr lang="en-US" sz="1600" dirty="0">
                <a:latin typeface="Cooper Black" panose="0208090404030B020404" pitchFamily="18" charset="0"/>
              </a:rPr>
            </a:br>
            <a:r>
              <a:rPr lang="en-US" sz="1600" dirty="0">
                <a:latin typeface="Cooper Black" panose="0208090404030B020404" pitchFamily="18" charset="0"/>
              </a:rPr>
              <a:t>I’m number 2 and I'll be your friend, as long as an even number’s on the end. </a:t>
            </a:r>
            <a:br>
              <a:rPr lang="en-US" sz="1600" dirty="0">
                <a:latin typeface="Cooper Black" panose="0208090404030B020404" pitchFamily="18" charset="0"/>
              </a:rPr>
            </a:br>
            <a:br>
              <a:rPr lang="en-US" sz="1600" dirty="0">
                <a:latin typeface="Cooper Black" panose="0208090404030B020404" pitchFamily="18" charset="0"/>
              </a:rPr>
            </a:br>
            <a:r>
              <a:rPr lang="en-US" sz="1600" dirty="0">
                <a:latin typeface="Cooper Black" panose="0208090404030B020404" pitchFamily="18" charset="0"/>
              </a:rPr>
              <a:t>3 will work for me, you see, if the sum is also divisible by 3.</a:t>
            </a:r>
            <a:br>
              <a:rPr lang="en-US" sz="1600" dirty="0">
                <a:latin typeface="Cooper Black" panose="0208090404030B020404" pitchFamily="18" charset="0"/>
              </a:rPr>
            </a:br>
            <a:br>
              <a:rPr lang="en-US" sz="1600" dirty="0">
                <a:latin typeface="Cooper Black" panose="0208090404030B020404" pitchFamily="18" charset="0"/>
              </a:rPr>
            </a:br>
            <a:r>
              <a:rPr lang="en-US" sz="1600" dirty="0">
                <a:latin typeface="Cooper Black" panose="0208090404030B020404" pitchFamily="18" charset="0"/>
              </a:rPr>
              <a:t>Number 4 won’t be such a chore, if the last 2 digits are divisible by 4.  </a:t>
            </a:r>
            <a:br>
              <a:rPr lang="en-US" sz="1600" dirty="0">
                <a:latin typeface="Cooper Black" panose="0208090404030B020404" pitchFamily="18" charset="0"/>
              </a:rPr>
            </a:br>
            <a:br>
              <a:rPr lang="en-US" sz="1600" dirty="0">
                <a:latin typeface="Cooper Black" panose="0208090404030B020404" pitchFamily="18" charset="0"/>
              </a:rPr>
            </a:br>
            <a:r>
              <a:rPr lang="en-US" sz="1600" dirty="0">
                <a:latin typeface="Cooper Black" panose="0208090404030B020404" pitchFamily="18" charset="0"/>
              </a:rPr>
              <a:t>Number 5 is my biggest hero his dividends end in 5 or 0.</a:t>
            </a:r>
            <a:br>
              <a:rPr lang="en-US" sz="1600" dirty="0">
                <a:latin typeface="Cooper Black" panose="0208090404030B020404" pitchFamily="18" charset="0"/>
              </a:rPr>
            </a:br>
            <a:br>
              <a:rPr lang="en-US" sz="1600" dirty="0">
                <a:latin typeface="Cooper Black" panose="0208090404030B020404" pitchFamily="18" charset="0"/>
              </a:rPr>
            </a:br>
            <a:r>
              <a:rPr lang="en-US" sz="1600" dirty="0">
                <a:latin typeface="Cooper Black" panose="0208090404030B020404" pitchFamily="18" charset="0"/>
              </a:rPr>
              <a:t>6 will always be into me, as long as it goes into 2 and 3.  </a:t>
            </a:r>
            <a:br>
              <a:rPr lang="en-US" sz="1600" dirty="0">
                <a:latin typeface="Cooper Black" panose="0208090404030B020404" pitchFamily="18" charset="0"/>
              </a:rPr>
            </a:br>
            <a:br>
              <a:rPr lang="en-US" sz="1600" dirty="0">
                <a:latin typeface="Cooper Black" panose="0208090404030B020404" pitchFamily="18" charset="0"/>
              </a:rPr>
            </a:br>
            <a:r>
              <a:rPr lang="en-US" sz="1600" dirty="0">
                <a:latin typeface="Cooper Black" panose="0208090404030B020404" pitchFamily="18" charset="0"/>
              </a:rPr>
              <a:t>8 is great but don’t be late divide the last three and you’ll be straight.</a:t>
            </a:r>
            <a:br>
              <a:rPr lang="en-US" sz="1600" dirty="0">
                <a:latin typeface="Cooper Black" panose="0208090404030B020404" pitchFamily="18" charset="0"/>
              </a:rPr>
            </a:br>
            <a:br>
              <a:rPr lang="en-US" sz="1600" dirty="0">
                <a:latin typeface="Cooper Black" panose="0208090404030B020404" pitchFamily="18" charset="0"/>
              </a:rPr>
            </a:br>
            <a:r>
              <a:rPr lang="en-US" sz="1600" dirty="0">
                <a:latin typeface="Cooper Black" panose="0208090404030B020404" pitchFamily="18" charset="0"/>
              </a:rPr>
              <a:t> 9 will go into me just fine, if the sum is also divisible by 9. </a:t>
            </a:r>
            <a:br>
              <a:rPr lang="en-US" sz="1600" dirty="0">
                <a:latin typeface="Cooper Black" panose="0208090404030B020404" pitchFamily="18" charset="0"/>
              </a:rPr>
            </a:br>
            <a:br>
              <a:rPr lang="en-US" sz="1600" dirty="0">
                <a:latin typeface="Cooper Black" panose="0208090404030B020404" pitchFamily="18" charset="0"/>
              </a:rPr>
            </a:br>
            <a:r>
              <a:rPr lang="en-US" sz="1600" dirty="0">
                <a:latin typeface="Cooper Black" panose="0208090404030B020404" pitchFamily="18" charset="0"/>
              </a:rPr>
              <a:t>I’m number 10 and this you should know I always end in a big fat 0.   </a:t>
            </a:r>
            <a:br>
              <a:rPr lang="en-US" sz="1600" dirty="0">
                <a:latin typeface="Cooper Black" panose="0208090404030B020404" pitchFamily="18" charset="0"/>
              </a:rPr>
            </a:br>
            <a:br>
              <a:rPr lang="en-US" sz="1600" dirty="0">
                <a:latin typeface="Cooper Black" panose="0208090404030B020404" pitchFamily="18" charset="0"/>
              </a:rPr>
            </a:br>
            <a:r>
              <a:rPr lang="en-US" sz="1600" dirty="0">
                <a:latin typeface="Cooper Black" panose="0208090404030B020404" pitchFamily="18" charset="0"/>
              </a:rPr>
              <a:t>Memorize each and every single rule and you’ll feel smarter when you come to school.</a:t>
            </a:r>
            <a:br>
              <a:rPr lang="en-US" sz="1760" dirty="0">
                <a:latin typeface="Cooper Black" panose="0208090404030B020404" pitchFamily="18" charset="0"/>
              </a:rPr>
            </a:br>
            <a:endParaRPr lang="en-US" sz="1760" dirty="0">
              <a:latin typeface="Cooper Black" panose="0208090404030B0204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02BB113-CB39-5549-B56A-60EBCE091D0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54864"/>
            <a:ext cx="7772400" cy="4919472"/>
          </a:xfrm>
          <a:prstGeom prst="rect">
            <a:avLst/>
          </a:prstGeom>
          <a:ln w="152400" cmpd="tri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latin typeface="Cooper Black" panose="0208090404030B020404" pitchFamily="18" charset="0"/>
              </a:rPr>
              <a:t>Rules of Divisibility à la Fresh Prince</a:t>
            </a:r>
            <a:br>
              <a:rPr lang="en-US" sz="1600" dirty="0">
                <a:latin typeface="Cooper Black" panose="0208090404030B020404" pitchFamily="18" charset="0"/>
              </a:rPr>
            </a:br>
            <a:br>
              <a:rPr lang="en-US" sz="1600" dirty="0">
                <a:latin typeface="Cooper Black" panose="0208090404030B020404" pitchFamily="18" charset="0"/>
              </a:rPr>
            </a:br>
            <a:r>
              <a:rPr lang="en-US" sz="1600" dirty="0">
                <a:latin typeface="Cooper Black" panose="0208090404030B020404" pitchFamily="18" charset="0"/>
              </a:rPr>
              <a:t>I’m number 2 and I'll be your friend, as long as an even number’s on the end. </a:t>
            </a:r>
            <a:br>
              <a:rPr lang="en-US" sz="1600" dirty="0">
                <a:latin typeface="Cooper Black" panose="0208090404030B020404" pitchFamily="18" charset="0"/>
              </a:rPr>
            </a:br>
            <a:br>
              <a:rPr lang="en-US" sz="1600" dirty="0">
                <a:latin typeface="Cooper Black" panose="0208090404030B020404" pitchFamily="18" charset="0"/>
              </a:rPr>
            </a:br>
            <a:r>
              <a:rPr lang="en-US" sz="1600" dirty="0">
                <a:latin typeface="Cooper Black" panose="0208090404030B020404" pitchFamily="18" charset="0"/>
              </a:rPr>
              <a:t>3 will work for me, you see, if the sum is also divisible by 3.</a:t>
            </a:r>
            <a:br>
              <a:rPr lang="en-US" sz="1600" dirty="0">
                <a:latin typeface="Cooper Black" panose="0208090404030B020404" pitchFamily="18" charset="0"/>
              </a:rPr>
            </a:br>
            <a:br>
              <a:rPr lang="en-US" sz="1600" dirty="0">
                <a:latin typeface="Cooper Black" panose="0208090404030B020404" pitchFamily="18" charset="0"/>
              </a:rPr>
            </a:br>
            <a:r>
              <a:rPr lang="en-US" sz="1600" dirty="0">
                <a:latin typeface="Cooper Black" panose="0208090404030B020404" pitchFamily="18" charset="0"/>
              </a:rPr>
              <a:t>Number 4 won’t be such a chore, if the last 2 digits are divisible by 4.  </a:t>
            </a:r>
            <a:br>
              <a:rPr lang="en-US" sz="1600" dirty="0">
                <a:latin typeface="Cooper Black" panose="0208090404030B020404" pitchFamily="18" charset="0"/>
              </a:rPr>
            </a:br>
            <a:br>
              <a:rPr lang="en-US" sz="1600" dirty="0">
                <a:latin typeface="Cooper Black" panose="0208090404030B020404" pitchFamily="18" charset="0"/>
              </a:rPr>
            </a:br>
            <a:r>
              <a:rPr lang="en-US" sz="1600" dirty="0">
                <a:latin typeface="Cooper Black" panose="0208090404030B020404" pitchFamily="18" charset="0"/>
              </a:rPr>
              <a:t>Number 5 is my biggest hero his dividends end in 5 or 0.</a:t>
            </a:r>
            <a:br>
              <a:rPr lang="en-US" sz="1600" dirty="0">
                <a:latin typeface="Cooper Black" panose="0208090404030B020404" pitchFamily="18" charset="0"/>
              </a:rPr>
            </a:br>
            <a:br>
              <a:rPr lang="en-US" sz="1600" dirty="0">
                <a:latin typeface="Cooper Black" panose="0208090404030B020404" pitchFamily="18" charset="0"/>
              </a:rPr>
            </a:br>
            <a:r>
              <a:rPr lang="en-US" sz="1600" dirty="0">
                <a:latin typeface="Cooper Black" panose="0208090404030B020404" pitchFamily="18" charset="0"/>
              </a:rPr>
              <a:t>6 will always be into me, as long as it goes into 2 and 3.  </a:t>
            </a:r>
            <a:br>
              <a:rPr lang="en-US" sz="1600" dirty="0">
                <a:latin typeface="Cooper Black" panose="0208090404030B020404" pitchFamily="18" charset="0"/>
              </a:rPr>
            </a:br>
            <a:br>
              <a:rPr lang="en-US" sz="1600" dirty="0">
                <a:latin typeface="Cooper Black" panose="0208090404030B020404" pitchFamily="18" charset="0"/>
              </a:rPr>
            </a:br>
            <a:r>
              <a:rPr lang="en-US" sz="1600" dirty="0">
                <a:latin typeface="Cooper Black" panose="0208090404030B020404" pitchFamily="18" charset="0"/>
              </a:rPr>
              <a:t>8 is great but don’t be late divide the last three and you’ll be straight.</a:t>
            </a:r>
            <a:br>
              <a:rPr lang="en-US" sz="1600" dirty="0">
                <a:latin typeface="Cooper Black" panose="0208090404030B020404" pitchFamily="18" charset="0"/>
              </a:rPr>
            </a:br>
            <a:br>
              <a:rPr lang="en-US" sz="1600" dirty="0">
                <a:latin typeface="Cooper Black" panose="0208090404030B020404" pitchFamily="18" charset="0"/>
              </a:rPr>
            </a:br>
            <a:r>
              <a:rPr lang="en-US" sz="1600" dirty="0">
                <a:latin typeface="Cooper Black" panose="0208090404030B020404" pitchFamily="18" charset="0"/>
              </a:rPr>
              <a:t> 9 will go into me just fine, if the sum is also divisible by 9. </a:t>
            </a:r>
            <a:br>
              <a:rPr lang="en-US" sz="1600" dirty="0">
                <a:latin typeface="Cooper Black" panose="0208090404030B020404" pitchFamily="18" charset="0"/>
              </a:rPr>
            </a:br>
            <a:br>
              <a:rPr lang="en-US" sz="1600" dirty="0">
                <a:latin typeface="Cooper Black" panose="0208090404030B020404" pitchFamily="18" charset="0"/>
              </a:rPr>
            </a:br>
            <a:r>
              <a:rPr lang="en-US" sz="1600" dirty="0">
                <a:latin typeface="Cooper Black" panose="0208090404030B020404" pitchFamily="18" charset="0"/>
              </a:rPr>
              <a:t>I’m number 10 and this you should know I always end in a big fat 0.   </a:t>
            </a:r>
            <a:br>
              <a:rPr lang="en-US" sz="1600" dirty="0">
                <a:latin typeface="Cooper Black" panose="0208090404030B020404" pitchFamily="18" charset="0"/>
              </a:rPr>
            </a:br>
            <a:br>
              <a:rPr lang="en-US" sz="1600" dirty="0">
                <a:latin typeface="Cooper Black" panose="0208090404030B020404" pitchFamily="18" charset="0"/>
              </a:rPr>
            </a:br>
            <a:r>
              <a:rPr lang="en-US" sz="1600" dirty="0">
                <a:latin typeface="Cooper Black" panose="0208090404030B020404" pitchFamily="18" charset="0"/>
              </a:rPr>
              <a:t>Memorize each and every single rule and you’ll feel smarter when you come to school.</a:t>
            </a:r>
            <a:br>
              <a:rPr lang="en-US" sz="1760" dirty="0">
                <a:latin typeface="Cooper Black" panose="0208090404030B020404" pitchFamily="18" charset="0"/>
              </a:rPr>
            </a:br>
            <a:endParaRPr lang="en-US" sz="176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256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536</Words>
  <Application>Microsoft Office PowerPoint</Application>
  <PresentationFormat>Custom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Cooper Black</vt:lpstr>
      <vt:lpstr>Jumble</vt:lpstr>
      <vt:lpstr>Office 2013 - 2022 Theme</vt:lpstr>
      <vt:lpstr>PowerPoint Presentation</vt:lpstr>
      <vt:lpstr>PowerPoint Presentation</vt:lpstr>
    </vt:vector>
  </TitlesOfParts>
  <Company>Tucson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of Divisibility à la Fresh Prince  I’m number 2 and I'll be your friend, as song as an even number’s on the end.   3 will work for me, you see, if the sum is also divisible by 3.  Number 4 won’t be such a chore, if the last 2 digits are divisible by 4.    Number 5 is my biggest hero his dividend ends in 5 or 0.  6 will always be into me, as long as it goes into 2 and 3.     9 will go into me just fine, if the sum is also divisible by 9.   I’m number 10 and this you should know I always end in a big fat 0.     Memorize each and every single rule and you’ll feel smarter when you come to school.</dc:title>
  <dc:creator>Richardson, Dawn</dc:creator>
  <cp:lastModifiedBy>Richardson, Dawn</cp:lastModifiedBy>
  <cp:revision>1</cp:revision>
  <cp:lastPrinted>2022-11-18T20:06:32Z</cp:lastPrinted>
  <dcterms:created xsi:type="dcterms:W3CDTF">2019-03-01T00:22:37Z</dcterms:created>
  <dcterms:modified xsi:type="dcterms:W3CDTF">2024-06-13T05:56:24Z</dcterms:modified>
</cp:coreProperties>
</file>