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50" d="100"/>
          <a:sy n="50" d="100"/>
        </p:scale>
        <p:origin x="2539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2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84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6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6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71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7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0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8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3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B5DFD-951D-4C06-AE37-70D8E7FC2F25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C700F-2F60-471A-9F55-D5CAAA1E3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74A4CE3-F857-88F1-B3A2-79B0816BB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855" y="466074"/>
            <a:ext cx="7033533" cy="70335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F4F1CF0-84DC-E696-C5D1-8621F3D659BA}"/>
              </a:ext>
            </a:extLst>
          </p:cNvPr>
          <p:cNvSpPr txBox="1"/>
          <p:nvPr/>
        </p:nvSpPr>
        <p:spPr>
          <a:xfrm>
            <a:off x="152390" y="7545155"/>
            <a:ext cx="23994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solidFill>
                  <a:srgbClr val="202124"/>
                </a:solidFill>
                <a:effectLst/>
                <a:latin typeface="Perpetua Titling MT" panose="02020502060505020804" pitchFamily="18" charset="0"/>
              </a:rPr>
              <a:t>This word means to have a commanding influence on; exercise control over</a:t>
            </a:r>
            <a:endParaRPr lang="en-US" sz="1100" dirty="0">
              <a:latin typeface="Perpetua Titling MT" panose="020205020605050208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A8F3E8-D415-0FD9-9DB8-A859BEECB057}"/>
              </a:ext>
            </a:extLst>
          </p:cNvPr>
          <p:cNvSpPr txBox="1"/>
          <p:nvPr/>
        </p:nvSpPr>
        <p:spPr>
          <a:xfrm>
            <a:off x="152390" y="8202464"/>
            <a:ext cx="23994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solidFill>
                  <a:srgbClr val="202124"/>
                </a:solidFill>
                <a:effectLst/>
                <a:latin typeface="Perpetua Titling MT" panose="02020502060505020804" pitchFamily="18" charset="0"/>
              </a:rPr>
              <a:t>This word means to use up a supply or a resource</a:t>
            </a:r>
            <a:endParaRPr lang="en-US" sz="1100" dirty="0">
              <a:latin typeface="Perpetua Titling MT" panose="020205020605050208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96B546-746C-4963-D6DF-8EE3730DA511}"/>
              </a:ext>
            </a:extLst>
          </p:cNvPr>
          <p:cNvSpPr txBox="1"/>
          <p:nvPr/>
        </p:nvSpPr>
        <p:spPr>
          <a:xfrm>
            <a:off x="152390" y="8666354"/>
            <a:ext cx="239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0" dirty="0">
                <a:solidFill>
                  <a:srgbClr val="202124"/>
                </a:solidFill>
                <a:effectLst/>
                <a:latin typeface="Perpetua Titling MT" panose="02020502060505020804" pitchFamily="18" charset="0"/>
              </a:rPr>
              <a:t>This is the word for the process of coming into view or becoming exposed after being concealed</a:t>
            </a:r>
            <a:endParaRPr lang="en-US" sz="1100" dirty="0">
              <a:latin typeface="Perpetua Titling MT" panose="020205020605050208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102CD-949A-864A-EF72-4601988DBF4D}"/>
              </a:ext>
            </a:extLst>
          </p:cNvPr>
          <p:cNvSpPr txBox="1"/>
          <p:nvPr/>
        </p:nvSpPr>
        <p:spPr>
          <a:xfrm>
            <a:off x="152391" y="9495414"/>
            <a:ext cx="23994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02124"/>
                </a:solidFill>
                <a:latin typeface="Perpetua Titling MT" panose="02020502060505020804" pitchFamily="18" charset="0"/>
              </a:rPr>
              <a:t>This word describes when you add more variety or choices</a:t>
            </a:r>
            <a:endParaRPr lang="en-US" sz="1100" dirty="0">
              <a:latin typeface="Perpetua Titling MT" panose="020205020605050208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9213E4-ED39-419F-A2D4-63CDC358F609}"/>
              </a:ext>
            </a:extLst>
          </p:cNvPr>
          <p:cNvSpPr txBox="1"/>
          <p:nvPr/>
        </p:nvSpPr>
        <p:spPr>
          <a:xfrm>
            <a:off x="2551802" y="7577280"/>
            <a:ext cx="23994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02124"/>
                </a:solidFill>
                <a:latin typeface="Perpetua Titling MT" panose="02020502060505020804" pitchFamily="18" charset="0"/>
              </a:rPr>
              <a:t>This word means to cause something to be created or come about</a:t>
            </a:r>
            <a:endParaRPr lang="en-US" sz="1100" dirty="0">
              <a:latin typeface="Perpetua Titling MT" panose="020205020605050208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7F17E03-274D-7D0B-1F07-2A30CE6CBFD3}"/>
              </a:ext>
            </a:extLst>
          </p:cNvPr>
          <p:cNvSpPr txBox="1"/>
          <p:nvPr/>
        </p:nvSpPr>
        <p:spPr>
          <a:xfrm>
            <a:off x="2551803" y="8315661"/>
            <a:ext cx="23994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02124"/>
                </a:solidFill>
                <a:latin typeface="Perpetua Titling MT" panose="02020502060505020804" pitchFamily="18" charset="0"/>
              </a:rPr>
              <a:t>This word describes the process of preparing land for crops or gardening</a:t>
            </a:r>
            <a:endParaRPr lang="en-US" sz="1100" dirty="0">
              <a:latin typeface="Perpetua Titling MT" panose="020205020605050208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A7B1561-ED9D-BE9B-4A52-B6173522E659}"/>
              </a:ext>
            </a:extLst>
          </p:cNvPr>
          <p:cNvSpPr txBox="1"/>
          <p:nvPr/>
        </p:nvSpPr>
        <p:spPr>
          <a:xfrm>
            <a:off x="2551804" y="8979888"/>
            <a:ext cx="23994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02124"/>
                </a:solidFill>
                <a:latin typeface="Perpetua Titling MT" panose="02020502060505020804" pitchFamily="18" charset="0"/>
              </a:rPr>
              <a:t>A Rule or Way of behaving based on beliefs or Morals</a:t>
            </a:r>
            <a:endParaRPr lang="en-US" sz="1100" dirty="0">
              <a:latin typeface="Perpetua Titling MT" panose="020205020605050208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424401-1C84-8F25-19C3-D4D2F94DE7B6}"/>
              </a:ext>
            </a:extLst>
          </p:cNvPr>
          <p:cNvSpPr txBox="1"/>
          <p:nvPr/>
        </p:nvSpPr>
        <p:spPr>
          <a:xfrm>
            <a:off x="2551805" y="9495414"/>
            <a:ext cx="23994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02124"/>
                </a:solidFill>
                <a:latin typeface="Perpetua Titling MT" panose="02020502060505020804" pitchFamily="18" charset="0"/>
              </a:rPr>
              <a:t>The act of eating, drinking or using something up</a:t>
            </a:r>
            <a:endParaRPr lang="en-US" sz="1100" dirty="0">
              <a:latin typeface="Perpetua Titling MT" panose="020205020605050208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E8398A-146B-260C-D1B2-1A2904889037}"/>
              </a:ext>
            </a:extLst>
          </p:cNvPr>
          <p:cNvSpPr txBox="1"/>
          <p:nvPr/>
        </p:nvSpPr>
        <p:spPr>
          <a:xfrm>
            <a:off x="5052130" y="7570909"/>
            <a:ext cx="239941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02124"/>
                </a:solidFill>
                <a:latin typeface="Perpetua Titling MT" panose="02020502060505020804" pitchFamily="18" charset="0"/>
              </a:rPr>
              <a:t>When you have more than you needed or have used you have a ______________</a:t>
            </a:r>
            <a:endParaRPr lang="en-US" sz="1100" dirty="0">
              <a:latin typeface="Perpetua Titling MT" panose="020205020605050208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A1B7808-2424-0FDA-6621-CAD22207D595}"/>
              </a:ext>
            </a:extLst>
          </p:cNvPr>
          <p:cNvSpPr txBox="1"/>
          <p:nvPr/>
        </p:nvSpPr>
        <p:spPr>
          <a:xfrm>
            <a:off x="5052130" y="8257115"/>
            <a:ext cx="239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02124"/>
                </a:solidFill>
                <a:latin typeface="Perpetua Titling MT" panose="02020502060505020804" pitchFamily="18" charset="0"/>
              </a:rPr>
              <a:t>The act of creating and releasing something epically things like gas, light, heat and radiation.</a:t>
            </a:r>
            <a:endParaRPr lang="en-US" sz="1100" dirty="0">
              <a:latin typeface="Perpetua Titling MT" panose="020205020605050208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910781-9DC5-D0C4-D052-D636C8F6C029}"/>
              </a:ext>
            </a:extLst>
          </p:cNvPr>
          <p:cNvSpPr txBox="1"/>
          <p:nvPr/>
        </p:nvSpPr>
        <p:spPr>
          <a:xfrm>
            <a:off x="5052130" y="9156860"/>
            <a:ext cx="239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202124"/>
                </a:solidFill>
                <a:latin typeface="Perpetua Titling MT" panose="02020502060505020804" pitchFamily="18" charset="0"/>
              </a:rPr>
              <a:t>Something that is favorable, Advantageous, and results in something good</a:t>
            </a:r>
            <a:endParaRPr lang="en-US" sz="1100" dirty="0">
              <a:latin typeface="Perpetua Titling MT" panose="020205020605050208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7C47E9-E61D-2BF1-3CC1-C9DE73ECF9EB}"/>
              </a:ext>
            </a:extLst>
          </p:cNvPr>
          <p:cNvSpPr txBox="1"/>
          <p:nvPr/>
        </p:nvSpPr>
        <p:spPr>
          <a:xfrm>
            <a:off x="1105342" y="22633"/>
            <a:ext cx="57336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202124"/>
                </a:solidFill>
                <a:latin typeface="Perpetua Titling MT" panose="02020502060505020804" pitchFamily="18" charset="0"/>
              </a:rPr>
              <a:t>Unit 3 Spelling and vocabulary word Search</a:t>
            </a:r>
            <a:endParaRPr lang="en-US" sz="1500" b="1" dirty="0">
              <a:latin typeface="Perpetua Titling MT" panose="020205020605050208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36B64D4-3F71-91E3-F0ED-8E20279CC1F3}"/>
              </a:ext>
            </a:extLst>
          </p:cNvPr>
          <p:cNvSpPr txBox="1"/>
          <p:nvPr/>
        </p:nvSpPr>
        <p:spPr>
          <a:xfrm>
            <a:off x="451893" y="296797"/>
            <a:ext cx="6868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202124"/>
                </a:solidFill>
                <a:latin typeface="Perpetua Titling MT" panose="02020502060505020804" pitchFamily="18" charset="0"/>
              </a:rPr>
              <a:t>Use the clues to figure out the words and find them in the Word search</a:t>
            </a:r>
            <a:endParaRPr lang="en-US" sz="900" dirty="0">
              <a:latin typeface="Perpetua Titling MT" panose="020205020605050208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12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162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Perpetua Titling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Richardson, Dawn</dc:creator>
  <cp:lastModifiedBy>Richardson, Dawn</cp:lastModifiedBy>
  <cp:revision>1</cp:revision>
  <cp:lastPrinted>2022-10-25T23:36:28Z</cp:lastPrinted>
  <dcterms:created xsi:type="dcterms:W3CDTF">2022-10-25T23:08:44Z</dcterms:created>
  <dcterms:modified xsi:type="dcterms:W3CDTF">2022-10-25T23:44:22Z</dcterms:modified>
</cp:coreProperties>
</file>