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6" r:id="rId2"/>
    <p:sldId id="257" r:id="rId3"/>
    <p:sldId id="258" r:id="rId4"/>
    <p:sldId id="260" r:id="rId5"/>
    <p:sldId id="261" r:id="rId6"/>
    <p:sldId id="262" r:id="rId7"/>
    <p:sldId id="263" r:id="rId8"/>
    <p:sldId id="264" r:id="rId9"/>
    <p:sldId id="265"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94660"/>
  </p:normalViewPr>
  <p:slideViewPr>
    <p:cSldViewPr snapToGrid="0">
      <p:cViewPr varScale="1">
        <p:scale>
          <a:sx n="64" d="100"/>
          <a:sy n="64" d="100"/>
        </p:scale>
        <p:origin x="72" y="2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6847D-1CF6-46BA-B46B-48BED0604A28}"/>
              </a:ext>
            </a:extLst>
          </p:cNvPr>
          <p:cNvSpPr>
            <a:spLocks noGrp="1"/>
          </p:cNvSpPr>
          <p:nvPr>
            <p:ph type="ctrTitle"/>
          </p:nvPr>
        </p:nvSpPr>
        <p:spPr>
          <a:xfrm>
            <a:off x="1524000" y="1122363"/>
            <a:ext cx="9144000" cy="2387600"/>
          </a:xfrm>
        </p:spPr>
        <p:txBody>
          <a:bodyPr anchor="b"/>
          <a:lstStyle>
            <a:lvl1pPr algn="ctr">
              <a:defRPr sz="6000" b="1" cap="all" spc="1500" baseline="0">
                <a:latin typeface="+mj-lt"/>
                <a:ea typeface="Source Sans Pro SemiBold" panose="020B0603030403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7FB4F5A5-C931-4A4C-B6B1-EF4C95965BFF}"/>
              </a:ext>
            </a:extLst>
          </p:cNvPr>
          <p:cNvSpPr>
            <a:spLocks noGrp="1"/>
          </p:cNvSpPr>
          <p:nvPr>
            <p:ph type="subTitle" idx="1"/>
          </p:nvPr>
        </p:nvSpPr>
        <p:spPr>
          <a:xfrm>
            <a:off x="1524000" y="3602038"/>
            <a:ext cx="9144000" cy="1655762"/>
          </a:xfrm>
        </p:spPr>
        <p:txBody>
          <a:bodyPr/>
          <a:lstStyle>
            <a:lvl1pPr marL="0" indent="0" algn="ctr">
              <a:buNone/>
              <a:defRPr sz="2400" cap="all" spc="4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grpSp>
        <p:nvGrpSpPr>
          <p:cNvPr id="7" name="Graphic 185">
            <a:extLst>
              <a:ext uri="{FF2B5EF4-FFF2-40B4-BE49-F238E27FC236}">
                <a16:creationId xmlns:a16="http://schemas.microsoft.com/office/drawing/2014/main" id="{8A351602-3772-4279-B0D3-A523F6F6EAB3}"/>
              </a:ext>
            </a:extLst>
          </p:cNvPr>
          <p:cNvGrpSpPr/>
          <p:nvPr/>
        </p:nvGrpSpPr>
        <p:grpSpPr>
          <a:xfrm>
            <a:off x="10999563" y="5987064"/>
            <a:ext cx="1054467" cy="469689"/>
            <a:chOff x="9841624" y="4115729"/>
            <a:chExt cx="602170" cy="268223"/>
          </a:xfrm>
          <a:solidFill>
            <a:schemeClr val="tx1"/>
          </a:solidFill>
        </p:grpSpPr>
        <p:sp>
          <p:nvSpPr>
            <p:cNvPr id="8" name="Freeform: Shape 7">
              <a:extLst>
                <a:ext uri="{FF2B5EF4-FFF2-40B4-BE49-F238E27FC236}">
                  <a16:creationId xmlns:a16="http://schemas.microsoft.com/office/drawing/2014/main" id="{A5AAAA75-5FFB-4C07-AD4A-3146773E6CDD}"/>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1479895E-3847-44BB-8404-28F14219FB70}"/>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50E02F68-8149-4236-8D9F-6B550F78B932}"/>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956FCAAB-F073-4561-A484-42C7DD10DC26}"/>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6CF8DB94-87A3-43E9-9BBB-301CFF0FB05B}"/>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4" name="Date Placeholder 3">
            <a:extLst>
              <a:ext uri="{FF2B5EF4-FFF2-40B4-BE49-F238E27FC236}">
                <a16:creationId xmlns:a16="http://schemas.microsoft.com/office/drawing/2014/main" id="{35DE4AEC-B6E4-439C-B716-EBE3D4D1DC76}"/>
              </a:ext>
            </a:extLst>
          </p:cNvPr>
          <p:cNvSpPr>
            <a:spLocks noGrp="1"/>
          </p:cNvSpPr>
          <p:nvPr>
            <p:ph type="dt" sz="half" idx="10"/>
          </p:nvPr>
        </p:nvSpPr>
        <p:spPr/>
        <p:txBody>
          <a:bodyPr/>
          <a:lstStyle/>
          <a:p>
            <a:fld id="{D6D0F569-AC90-44EB-9EF4-4E5C2F5D823C}" type="datetime1">
              <a:rPr lang="en-US" smtClean="0"/>
              <a:t>8/7/2020</a:t>
            </a:fld>
            <a:endParaRPr lang="en-US" dirty="0"/>
          </a:p>
        </p:txBody>
      </p:sp>
      <p:sp>
        <p:nvSpPr>
          <p:cNvPr id="5" name="Footer Placeholder 4">
            <a:extLst>
              <a:ext uri="{FF2B5EF4-FFF2-40B4-BE49-F238E27FC236}">
                <a16:creationId xmlns:a16="http://schemas.microsoft.com/office/drawing/2014/main" id="{F478BC18-102E-45BF-8FEA-801E9C59D143}"/>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FAA8BF5F-B1F8-461F-9B3D-7D50D02423E7}"/>
              </a:ext>
            </a:extLst>
          </p:cNvPr>
          <p:cNvSpPr>
            <a:spLocks noGrp="1"/>
          </p:cNvSpPr>
          <p:nvPr>
            <p:ph type="sldNum" sz="quarter" idx="12"/>
          </p:nvPr>
        </p:nvSpPr>
        <p:spPr/>
        <p:txBody>
          <a:bodyPr/>
          <a:lstStyle/>
          <a:p>
            <a:fld id="{F3450C42-9A0B-4425-92C2-70FCF7C45734}" type="slidenum">
              <a:rPr lang="en-US" smtClean="0"/>
              <a:t>‹#›</a:t>
            </a:fld>
            <a:endParaRPr lang="en-US" dirty="0"/>
          </a:p>
        </p:txBody>
      </p:sp>
      <p:sp>
        <p:nvSpPr>
          <p:cNvPr id="14" name="Oval 13">
            <a:extLst>
              <a:ext uri="{FF2B5EF4-FFF2-40B4-BE49-F238E27FC236}">
                <a16:creationId xmlns:a16="http://schemas.microsoft.com/office/drawing/2014/main" id="{7D6BF779-0B8C-4CC2-9268-9506AD0C5331}"/>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909319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3A871-D377-4EC0-9ACF-86842F01E1D0}"/>
              </a:ext>
            </a:extLst>
          </p:cNvPr>
          <p:cNvSpPr>
            <a:spLocks noGrp="1"/>
          </p:cNvSpPr>
          <p:nvPr>
            <p:ph type="title"/>
          </p:nvPr>
        </p:nvSpPr>
        <p:spPr/>
        <p:txBody>
          <a:bodyPr/>
          <a:lstStyle/>
          <a:p>
            <a:r>
              <a:rPr lang="en-US" dirty="0"/>
              <a:t>Click to edit Master title style</a:t>
            </a:r>
          </a:p>
        </p:txBody>
      </p:sp>
      <p:sp>
        <p:nvSpPr>
          <p:cNvPr id="3" name="Vertical Text Placeholder 2">
            <a:extLst>
              <a:ext uri="{FF2B5EF4-FFF2-40B4-BE49-F238E27FC236}">
                <a16:creationId xmlns:a16="http://schemas.microsoft.com/office/drawing/2014/main" id="{F3D53202-92A9-45A3-B812-777DB9578B44}"/>
              </a:ext>
            </a:extLst>
          </p:cNvPr>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7" name="Graphic 185">
            <a:extLst>
              <a:ext uri="{FF2B5EF4-FFF2-40B4-BE49-F238E27FC236}">
                <a16:creationId xmlns:a16="http://schemas.microsoft.com/office/drawing/2014/main" id="{7196FB0C-3A9D-4892-90C9-21F3459AAD9E}"/>
              </a:ext>
            </a:extLst>
          </p:cNvPr>
          <p:cNvGrpSpPr/>
          <p:nvPr/>
        </p:nvGrpSpPr>
        <p:grpSpPr>
          <a:xfrm>
            <a:off x="10999563" y="5987064"/>
            <a:ext cx="1054467" cy="469689"/>
            <a:chOff x="9841624" y="4115729"/>
            <a:chExt cx="602170" cy="268223"/>
          </a:xfrm>
          <a:solidFill>
            <a:schemeClr val="tx1"/>
          </a:solidFill>
        </p:grpSpPr>
        <p:sp>
          <p:nvSpPr>
            <p:cNvPr id="8" name="Freeform: Shape 7">
              <a:extLst>
                <a:ext uri="{FF2B5EF4-FFF2-40B4-BE49-F238E27FC236}">
                  <a16:creationId xmlns:a16="http://schemas.microsoft.com/office/drawing/2014/main" id="{16938C96-CF0F-4B69-A695-913F11BFC6F0}"/>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3CA7E6BB-6B60-4BF5-9D3E-A3FE782EF5B0}"/>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3F693EDA-57B3-4AEB-863B-B198C2A5A8E3}"/>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B3A04A96-045F-4B6E-AEEE-11A2FA01B4FC}"/>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7FB357DC-5AD3-44F4-879B-5AD6B18AC36F}"/>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4" name="Date Placeholder 3">
            <a:extLst>
              <a:ext uri="{FF2B5EF4-FFF2-40B4-BE49-F238E27FC236}">
                <a16:creationId xmlns:a16="http://schemas.microsoft.com/office/drawing/2014/main" id="{FA2CA47F-83AD-4BE3-AC2F-6C17883F78C7}"/>
              </a:ext>
            </a:extLst>
          </p:cNvPr>
          <p:cNvSpPr>
            <a:spLocks noGrp="1"/>
          </p:cNvSpPr>
          <p:nvPr>
            <p:ph type="dt" sz="half" idx="10"/>
          </p:nvPr>
        </p:nvSpPr>
        <p:spPr/>
        <p:txBody>
          <a:bodyPr/>
          <a:lstStyle/>
          <a:p>
            <a:fld id="{46BA7D41-E8B7-4A0B-B861-3EC4AE88917D}" type="datetime1">
              <a:rPr lang="en-US" smtClean="0"/>
              <a:t>8/7/2020</a:t>
            </a:fld>
            <a:endParaRPr lang="en-US" dirty="0"/>
          </a:p>
        </p:txBody>
      </p:sp>
      <p:sp>
        <p:nvSpPr>
          <p:cNvPr id="5" name="Footer Placeholder 4">
            <a:extLst>
              <a:ext uri="{FF2B5EF4-FFF2-40B4-BE49-F238E27FC236}">
                <a16:creationId xmlns:a16="http://schemas.microsoft.com/office/drawing/2014/main" id="{21118A72-3200-4597-A9C5-0D9ECFF3E8CD}"/>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0D70055A-71D4-49B4-8A8F-19AFDB84E958}"/>
              </a:ext>
            </a:extLst>
          </p:cNvPr>
          <p:cNvSpPr>
            <a:spLocks noGrp="1"/>
          </p:cNvSpPr>
          <p:nvPr>
            <p:ph type="sldNum" sz="quarter" idx="12"/>
          </p:nvPr>
        </p:nvSpPr>
        <p:spPr/>
        <p:txBody>
          <a:bodyPr/>
          <a:lstStyle/>
          <a:p>
            <a:fld id="{F3450C42-9A0B-4425-92C2-70FCF7C45734}" type="slidenum">
              <a:rPr lang="en-US" smtClean="0"/>
              <a:t>‹#›</a:t>
            </a:fld>
            <a:endParaRPr lang="en-US" dirty="0"/>
          </a:p>
        </p:txBody>
      </p:sp>
      <p:sp>
        <p:nvSpPr>
          <p:cNvPr id="15" name="Oval 14">
            <a:extLst>
              <a:ext uri="{FF2B5EF4-FFF2-40B4-BE49-F238E27FC236}">
                <a16:creationId xmlns:a16="http://schemas.microsoft.com/office/drawing/2014/main" id="{0B0E5D27-C447-432F-982D-B60FDD6F34AD}"/>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021438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8C59DBB-9256-464D-8A6A-8BDA71541D6A}"/>
              </a:ext>
            </a:extLst>
          </p:cNvPr>
          <p:cNvSpPr>
            <a:spLocks noGrp="1"/>
          </p:cNvSpPr>
          <p:nvPr>
            <p:ph type="title" orient="vert"/>
          </p:nvPr>
        </p:nvSpPr>
        <p:spPr>
          <a:xfrm>
            <a:off x="8724900" y="365125"/>
            <a:ext cx="2628900" cy="5811838"/>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6A25E310-E6CB-4838-8E9B-B288DA552776}"/>
              </a:ext>
            </a:extLst>
          </p:cNvPr>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7" name="Graphic 185">
            <a:extLst>
              <a:ext uri="{FF2B5EF4-FFF2-40B4-BE49-F238E27FC236}">
                <a16:creationId xmlns:a16="http://schemas.microsoft.com/office/drawing/2014/main" id="{BCF412A8-E798-47AD-ABD9-98D76A55D30B}"/>
              </a:ext>
            </a:extLst>
          </p:cNvPr>
          <p:cNvGrpSpPr/>
          <p:nvPr/>
        </p:nvGrpSpPr>
        <p:grpSpPr>
          <a:xfrm>
            <a:off x="10999563" y="5987064"/>
            <a:ext cx="1054467" cy="469689"/>
            <a:chOff x="9841624" y="4115729"/>
            <a:chExt cx="602170" cy="268223"/>
          </a:xfrm>
          <a:solidFill>
            <a:schemeClr val="tx1"/>
          </a:solidFill>
        </p:grpSpPr>
        <p:sp>
          <p:nvSpPr>
            <p:cNvPr id="8" name="Freeform: Shape 7">
              <a:extLst>
                <a:ext uri="{FF2B5EF4-FFF2-40B4-BE49-F238E27FC236}">
                  <a16:creationId xmlns:a16="http://schemas.microsoft.com/office/drawing/2014/main" id="{E70160C5-475D-401A-AEE2-2C04E99A1518}"/>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07CC7CE9-9C7F-49C2-8609-47BF523390F5}"/>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726FD5F1-978C-45AF-9086-D5DBE1F01681}"/>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3873AB1C-723A-4FB4-9B23-65BAF5074833}"/>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61DE5510-5094-4FA4-96E5-AD4841D1C38A}"/>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4" name="Date Placeholder 3">
            <a:extLst>
              <a:ext uri="{FF2B5EF4-FFF2-40B4-BE49-F238E27FC236}">
                <a16:creationId xmlns:a16="http://schemas.microsoft.com/office/drawing/2014/main" id="{F7CE2202-679F-48B0-B2DD-F6F54711224B}"/>
              </a:ext>
            </a:extLst>
          </p:cNvPr>
          <p:cNvSpPr>
            <a:spLocks noGrp="1"/>
          </p:cNvSpPr>
          <p:nvPr>
            <p:ph type="dt" sz="half" idx="10"/>
          </p:nvPr>
        </p:nvSpPr>
        <p:spPr/>
        <p:txBody>
          <a:bodyPr/>
          <a:lstStyle/>
          <a:p>
            <a:fld id="{A7C34823-0B19-4B4E-A643-7A3B0A3D24D6}" type="datetime1">
              <a:rPr lang="en-US" smtClean="0"/>
              <a:t>8/7/2020</a:t>
            </a:fld>
            <a:endParaRPr lang="en-US" dirty="0"/>
          </a:p>
        </p:txBody>
      </p:sp>
      <p:sp>
        <p:nvSpPr>
          <p:cNvPr id="5" name="Footer Placeholder 4">
            <a:extLst>
              <a:ext uri="{FF2B5EF4-FFF2-40B4-BE49-F238E27FC236}">
                <a16:creationId xmlns:a16="http://schemas.microsoft.com/office/drawing/2014/main" id="{D07BC83D-E4C0-49E1-ADA1-1AF403984BDA}"/>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31BF211E-B2EA-4CDC-9E84-B6898394921B}"/>
              </a:ext>
            </a:extLst>
          </p:cNvPr>
          <p:cNvSpPr>
            <a:spLocks noGrp="1"/>
          </p:cNvSpPr>
          <p:nvPr>
            <p:ph type="sldNum" sz="quarter" idx="12"/>
          </p:nvPr>
        </p:nvSpPr>
        <p:spPr/>
        <p:txBody>
          <a:bodyPr/>
          <a:lstStyle/>
          <a:p>
            <a:fld id="{F3450C42-9A0B-4425-92C2-70FCF7C45734}" type="slidenum">
              <a:rPr lang="en-US" smtClean="0"/>
              <a:t>‹#›</a:t>
            </a:fld>
            <a:endParaRPr lang="en-US" dirty="0"/>
          </a:p>
        </p:txBody>
      </p:sp>
      <p:sp>
        <p:nvSpPr>
          <p:cNvPr id="14" name="Oval 13">
            <a:extLst>
              <a:ext uri="{FF2B5EF4-FFF2-40B4-BE49-F238E27FC236}">
                <a16:creationId xmlns:a16="http://schemas.microsoft.com/office/drawing/2014/main" id="{1FE2F5FD-5D31-4C1D-82F8-93624C7B0A3C}"/>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28390272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88500-1605-41EA-A15F-9B79DF7E4050}"/>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C9B14AC8-25A5-4D7F-BF23-CB20AA2ECF50}"/>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8" name="Graphic 185">
            <a:extLst>
              <a:ext uri="{FF2B5EF4-FFF2-40B4-BE49-F238E27FC236}">
                <a16:creationId xmlns:a16="http://schemas.microsoft.com/office/drawing/2014/main" id="{8997F1B7-1EE7-4EA5-A5A4-866F9A810C9F}"/>
              </a:ext>
              <a:ext uri="{C183D7F6-B498-43B3-948B-1728B52AA6E4}">
                <adec:decorative xmlns:adec="http://schemas.microsoft.com/office/drawing/2017/decorative" val="1"/>
              </a:ext>
            </a:extLst>
          </p:cNvPr>
          <p:cNvGrpSpPr/>
          <p:nvPr/>
        </p:nvGrpSpPr>
        <p:grpSpPr>
          <a:xfrm>
            <a:off x="10999563" y="5987064"/>
            <a:ext cx="1054467" cy="469689"/>
            <a:chOff x="9841624" y="4115729"/>
            <a:chExt cx="602170" cy="268223"/>
          </a:xfrm>
          <a:solidFill>
            <a:schemeClr val="tx1"/>
          </a:solidFill>
        </p:grpSpPr>
        <p:sp>
          <p:nvSpPr>
            <p:cNvPr id="9" name="Freeform: Shape 8">
              <a:extLst>
                <a:ext uri="{FF2B5EF4-FFF2-40B4-BE49-F238E27FC236}">
                  <a16:creationId xmlns:a16="http://schemas.microsoft.com/office/drawing/2014/main" id="{B5E13483-2FB6-4753-8402-06FDC3498E06}"/>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88F0DF22-F640-4002-B783-DF1C6A9473F6}"/>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9C2787B8-7984-4332-B611-D3D3DE898FE0}"/>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5AF3646C-B3D7-4F57-8FD2-CD93CEB39214}"/>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C65FA7DA-93A0-43A4-834C-0F1BB9806A8C}"/>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4" name="Date Placeholder 3">
            <a:extLst>
              <a:ext uri="{FF2B5EF4-FFF2-40B4-BE49-F238E27FC236}">
                <a16:creationId xmlns:a16="http://schemas.microsoft.com/office/drawing/2014/main" id="{21995D22-0146-4DE2-9E78-4C00333D499A}"/>
              </a:ext>
            </a:extLst>
          </p:cNvPr>
          <p:cNvSpPr>
            <a:spLocks noGrp="1"/>
          </p:cNvSpPr>
          <p:nvPr>
            <p:ph type="dt" sz="half" idx="10"/>
          </p:nvPr>
        </p:nvSpPr>
        <p:spPr/>
        <p:txBody>
          <a:bodyPr/>
          <a:lstStyle/>
          <a:p>
            <a:fld id="{8C2D79EF-17C8-45D8-9866-DAF5723FC604}" type="datetime1">
              <a:rPr lang="en-US" smtClean="0"/>
              <a:t>8/7/2020</a:t>
            </a:fld>
            <a:endParaRPr lang="en-US" dirty="0"/>
          </a:p>
        </p:txBody>
      </p:sp>
      <p:sp>
        <p:nvSpPr>
          <p:cNvPr id="5" name="Footer Placeholder 4">
            <a:extLst>
              <a:ext uri="{FF2B5EF4-FFF2-40B4-BE49-F238E27FC236}">
                <a16:creationId xmlns:a16="http://schemas.microsoft.com/office/drawing/2014/main" id="{6459717A-A1FE-485D-AFFF-2C7026C710AA}"/>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076DB88B-64CF-4100-8F07-D191DD7939F9}"/>
              </a:ext>
            </a:extLst>
          </p:cNvPr>
          <p:cNvSpPr>
            <a:spLocks noGrp="1"/>
          </p:cNvSpPr>
          <p:nvPr>
            <p:ph type="sldNum" sz="quarter" idx="12"/>
          </p:nvPr>
        </p:nvSpPr>
        <p:spPr/>
        <p:txBody>
          <a:bodyPr/>
          <a:lstStyle/>
          <a:p>
            <a:fld id="{F3450C42-9A0B-4425-92C2-70FCF7C45734}" type="slidenum">
              <a:rPr lang="en-US" smtClean="0"/>
              <a:t>‹#›</a:t>
            </a:fld>
            <a:endParaRPr lang="en-US" dirty="0"/>
          </a:p>
        </p:txBody>
      </p:sp>
      <p:sp>
        <p:nvSpPr>
          <p:cNvPr id="14" name="Oval 13">
            <a:extLst>
              <a:ext uri="{FF2B5EF4-FFF2-40B4-BE49-F238E27FC236}">
                <a16:creationId xmlns:a16="http://schemas.microsoft.com/office/drawing/2014/main" id="{104332FF-8349-42A5-B5C8-5EE3825CE252}"/>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540050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BFE6C-EBF1-47DE-8468-E7125172B735}"/>
              </a:ext>
            </a:extLst>
          </p:cNvPr>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24104992-D139-48DC-BCCE-D71EA23CA2E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grpSp>
        <p:nvGrpSpPr>
          <p:cNvPr id="7" name="Graphic 185">
            <a:extLst>
              <a:ext uri="{FF2B5EF4-FFF2-40B4-BE49-F238E27FC236}">
                <a16:creationId xmlns:a16="http://schemas.microsoft.com/office/drawing/2014/main" id="{A8C5E768-0E62-4DE7-A0AF-93121DA8439E}"/>
              </a:ext>
            </a:extLst>
          </p:cNvPr>
          <p:cNvGrpSpPr/>
          <p:nvPr/>
        </p:nvGrpSpPr>
        <p:grpSpPr>
          <a:xfrm>
            <a:off x="10999563" y="5987064"/>
            <a:ext cx="1054467" cy="469689"/>
            <a:chOff x="9841624" y="4115729"/>
            <a:chExt cx="602170" cy="268223"/>
          </a:xfrm>
          <a:solidFill>
            <a:schemeClr val="tx1"/>
          </a:solidFill>
        </p:grpSpPr>
        <p:sp>
          <p:nvSpPr>
            <p:cNvPr id="8" name="Freeform: Shape 7">
              <a:extLst>
                <a:ext uri="{FF2B5EF4-FFF2-40B4-BE49-F238E27FC236}">
                  <a16:creationId xmlns:a16="http://schemas.microsoft.com/office/drawing/2014/main" id="{6402845F-9E8A-41E1-B051-1AAA46C997A2}"/>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AA45C410-5FD0-4339-A3BC-A865DE4190AF}"/>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C7B0B703-8BA8-483C-A433-C44C809687DE}"/>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ECCFA03D-B879-419B-88B9-F4F3645C8AF5}"/>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B6B0260A-6B2D-4F54-8614-60BC3103E166}"/>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4" name="Date Placeholder 3">
            <a:extLst>
              <a:ext uri="{FF2B5EF4-FFF2-40B4-BE49-F238E27FC236}">
                <a16:creationId xmlns:a16="http://schemas.microsoft.com/office/drawing/2014/main" id="{751AB8F6-0796-47E9-B1D4-760B7CCFC75D}"/>
              </a:ext>
            </a:extLst>
          </p:cNvPr>
          <p:cNvSpPr>
            <a:spLocks noGrp="1"/>
          </p:cNvSpPr>
          <p:nvPr>
            <p:ph type="dt" sz="half" idx="10"/>
          </p:nvPr>
        </p:nvSpPr>
        <p:spPr/>
        <p:txBody>
          <a:bodyPr/>
          <a:lstStyle/>
          <a:p>
            <a:fld id="{DFFC2ADC-3680-4013-A757-E4663495DB98}" type="datetime1">
              <a:rPr lang="en-US" smtClean="0"/>
              <a:t>8/7/2020</a:t>
            </a:fld>
            <a:endParaRPr lang="en-US" dirty="0"/>
          </a:p>
        </p:txBody>
      </p:sp>
      <p:sp>
        <p:nvSpPr>
          <p:cNvPr id="5" name="Footer Placeholder 4">
            <a:extLst>
              <a:ext uri="{FF2B5EF4-FFF2-40B4-BE49-F238E27FC236}">
                <a16:creationId xmlns:a16="http://schemas.microsoft.com/office/drawing/2014/main" id="{37886FC0-7327-44D9-B689-0AE73FD25596}"/>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1219D265-BFBA-4C93-9B1A-B9483AE6BF32}"/>
              </a:ext>
            </a:extLst>
          </p:cNvPr>
          <p:cNvSpPr>
            <a:spLocks noGrp="1"/>
          </p:cNvSpPr>
          <p:nvPr>
            <p:ph type="sldNum" sz="quarter" idx="12"/>
          </p:nvPr>
        </p:nvSpPr>
        <p:spPr/>
        <p:txBody>
          <a:bodyPr/>
          <a:lstStyle/>
          <a:p>
            <a:fld id="{F3450C42-9A0B-4425-92C2-70FCF7C45734}" type="slidenum">
              <a:rPr lang="en-US" smtClean="0"/>
              <a:t>‹#›</a:t>
            </a:fld>
            <a:endParaRPr lang="en-US" dirty="0"/>
          </a:p>
        </p:txBody>
      </p:sp>
      <p:sp>
        <p:nvSpPr>
          <p:cNvPr id="14" name="Oval 13">
            <a:extLst>
              <a:ext uri="{FF2B5EF4-FFF2-40B4-BE49-F238E27FC236}">
                <a16:creationId xmlns:a16="http://schemas.microsoft.com/office/drawing/2014/main" id="{464F5FEB-DE92-47DA-8C46-DC088E8960A4}"/>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32061746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637BE-B22F-40EE-94F0-04549BC56238}"/>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6AA71582-4BAF-4211-AD4A-476ED6EB1155}"/>
              </a:ext>
            </a:extLst>
          </p:cNvPr>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099DCF6B-C800-4345-BAE9-EE9FA65903F2}"/>
              </a:ext>
            </a:extLst>
          </p:cNvPr>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8" name="Graphic 185">
            <a:extLst>
              <a:ext uri="{FF2B5EF4-FFF2-40B4-BE49-F238E27FC236}">
                <a16:creationId xmlns:a16="http://schemas.microsoft.com/office/drawing/2014/main" id="{E6190A1E-5381-43C4-B058-7758339984D6}"/>
              </a:ext>
            </a:extLst>
          </p:cNvPr>
          <p:cNvGrpSpPr/>
          <p:nvPr/>
        </p:nvGrpSpPr>
        <p:grpSpPr>
          <a:xfrm>
            <a:off x="10999563" y="5987064"/>
            <a:ext cx="1054467" cy="469689"/>
            <a:chOff x="9841624" y="4115729"/>
            <a:chExt cx="602170" cy="268223"/>
          </a:xfrm>
          <a:solidFill>
            <a:schemeClr val="tx1"/>
          </a:solidFill>
        </p:grpSpPr>
        <p:sp>
          <p:nvSpPr>
            <p:cNvPr id="9" name="Freeform: Shape 8">
              <a:extLst>
                <a:ext uri="{FF2B5EF4-FFF2-40B4-BE49-F238E27FC236}">
                  <a16:creationId xmlns:a16="http://schemas.microsoft.com/office/drawing/2014/main" id="{F7E35469-0BEA-4E5E-955F-1AA300A62DE5}"/>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58F650BE-565E-4A52-8143-7A87700FC5F5}"/>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286A3F89-AA2A-44E5-915E-C47A069EB685}"/>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5C57F514-AB27-4489-8D3C-01DD1025DDAD}"/>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0141169F-1C39-4D04-AF32-D0D14D004B05}"/>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5" name="Date Placeholder 4">
            <a:extLst>
              <a:ext uri="{FF2B5EF4-FFF2-40B4-BE49-F238E27FC236}">
                <a16:creationId xmlns:a16="http://schemas.microsoft.com/office/drawing/2014/main" id="{93087465-759F-4895-8FC6-DD464FB918CA}"/>
              </a:ext>
            </a:extLst>
          </p:cNvPr>
          <p:cNvSpPr>
            <a:spLocks noGrp="1"/>
          </p:cNvSpPr>
          <p:nvPr>
            <p:ph type="dt" sz="half" idx="10"/>
          </p:nvPr>
        </p:nvSpPr>
        <p:spPr/>
        <p:txBody>
          <a:bodyPr/>
          <a:lstStyle/>
          <a:p>
            <a:fld id="{4751BA94-5DCA-4F19-960F-0FB2BD5EE85A}" type="datetime1">
              <a:rPr lang="en-US" smtClean="0"/>
              <a:t>8/7/2020</a:t>
            </a:fld>
            <a:endParaRPr lang="en-US" dirty="0"/>
          </a:p>
        </p:txBody>
      </p:sp>
      <p:sp>
        <p:nvSpPr>
          <p:cNvPr id="6" name="Footer Placeholder 5">
            <a:extLst>
              <a:ext uri="{FF2B5EF4-FFF2-40B4-BE49-F238E27FC236}">
                <a16:creationId xmlns:a16="http://schemas.microsoft.com/office/drawing/2014/main" id="{92F1AA18-D8A5-44D9-881C-522258ED54D7}"/>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1C1BA574-A76A-4F4C-8CBD-768278B66E72}"/>
              </a:ext>
            </a:extLst>
          </p:cNvPr>
          <p:cNvSpPr>
            <a:spLocks noGrp="1"/>
          </p:cNvSpPr>
          <p:nvPr>
            <p:ph type="sldNum" sz="quarter" idx="12"/>
          </p:nvPr>
        </p:nvSpPr>
        <p:spPr/>
        <p:txBody>
          <a:bodyPr/>
          <a:lstStyle/>
          <a:p>
            <a:fld id="{F3450C42-9A0B-4425-92C2-70FCF7C45734}" type="slidenum">
              <a:rPr lang="en-US" smtClean="0"/>
              <a:t>‹#›</a:t>
            </a:fld>
            <a:endParaRPr lang="en-US" dirty="0"/>
          </a:p>
        </p:txBody>
      </p:sp>
      <p:sp>
        <p:nvSpPr>
          <p:cNvPr id="15" name="Oval 14">
            <a:extLst>
              <a:ext uri="{FF2B5EF4-FFF2-40B4-BE49-F238E27FC236}">
                <a16:creationId xmlns:a16="http://schemas.microsoft.com/office/drawing/2014/main" id="{2793E083-ADC4-4391-83DD-781529A66110}"/>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6194414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1B666-D6BE-4FA8-9CF1-F15FD58B0CBF}"/>
              </a:ext>
            </a:extLst>
          </p:cNvPr>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3BCE4B4A-DE64-4563-83CD-C40B1D681D9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A1DA0314-0202-4E6D-8352-C28376A9C086}"/>
              </a:ext>
            </a:extLst>
          </p:cNvPr>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7B56083-87B4-4603-B6FF-A9EB68E3E69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133708CF-F028-4917-A9CB-59BF5248A20D}"/>
              </a:ext>
            </a:extLst>
          </p:cNvPr>
          <p:cNvSpPr>
            <a:spLocks noGrp="1"/>
          </p:cNvSpPr>
          <p:nvPr>
            <p:ph sz="quarter" idx="4"/>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0" name="Graphic 185">
            <a:extLst>
              <a:ext uri="{FF2B5EF4-FFF2-40B4-BE49-F238E27FC236}">
                <a16:creationId xmlns:a16="http://schemas.microsoft.com/office/drawing/2014/main" id="{81B934BF-E239-47E1-93E9-EA3182162D21}"/>
              </a:ext>
            </a:extLst>
          </p:cNvPr>
          <p:cNvGrpSpPr/>
          <p:nvPr/>
        </p:nvGrpSpPr>
        <p:grpSpPr>
          <a:xfrm>
            <a:off x="10999563" y="5987064"/>
            <a:ext cx="1054467" cy="469689"/>
            <a:chOff x="9841624" y="4115729"/>
            <a:chExt cx="602170" cy="268223"/>
          </a:xfrm>
          <a:solidFill>
            <a:schemeClr val="tx1"/>
          </a:solidFill>
        </p:grpSpPr>
        <p:sp>
          <p:nvSpPr>
            <p:cNvPr id="11" name="Freeform: Shape 10">
              <a:extLst>
                <a:ext uri="{FF2B5EF4-FFF2-40B4-BE49-F238E27FC236}">
                  <a16:creationId xmlns:a16="http://schemas.microsoft.com/office/drawing/2014/main" id="{C3BBF177-5044-426A-93ED-64BDC84BF184}"/>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74270648-77F5-4D28-B691-DA57AA28FD73}"/>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6086B770-2F70-4B7B-9525-286BBD63AD72}"/>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57DDC14D-7AE3-41CD-ADFC-A3601D4F9DF3}"/>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42181834-8401-4B66-85EE-1CBF57807DAB}"/>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7" name="Date Placeholder 6">
            <a:extLst>
              <a:ext uri="{FF2B5EF4-FFF2-40B4-BE49-F238E27FC236}">
                <a16:creationId xmlns:a16="http://schemas.microsoft.com/office/drawing/2014/main" id="{A433C091-3B62-4087-9A97-63BBE28CFF17}"/>
              </a:ext>
            </a:extLst>
          </p:cNvPr>
          <p:cNvSpPr>
            <a:spLocks noGrp="1"/>
          </p:cNvSpPr>
          <p:nvPr>
            <p:ph type="dt" sz="half" idx="10"/>
          </p:nvPr>
        </p:nvSpPr>
        <p:spPr/>
        <p:txBody>
          <a:bodyPr/>
          <a:lstStyle/>
          <a:p>
            <a:fld id="{01BED947-38D9-44AC-8B89-E79758333B77}" type="datetime1">
              <a:rPr lang="en-US" smtClean="0"/>
              <a:t>8/7/2020</a:t>
            </a:fld>
            <a:endParaRPr lang="en-US" dirty="0"/>
          </a:p>
        </p:txBody>
      </p:sp>
      <p:sp>
        <p:nvSpPr>
          <p:cNvPr id="8" name="Footer Placeholder 7">
            <a:extLst>
              <a:ext uri="{FF2B5EF4-FFF2-40B4-BE49-F238E27FC236}">
                <a16:creationId xmlns:a16="http://schemas.microsoft.com/office/drawing/2014/main" id="{870710C3-2723-4847-BCAF-96D9FAE50555}"/>
              </a:ext>
            </a:extLst>
          </p:cNvPr>
          <p:cNvSpPr>
            <a:spLocks noGrp="1"/>
          </p:cNvSpPr>
          <p:nvPr>
            <p:ph type="ftr" sz="quarter" idx="11"/>
          </p:nvPr>
        </p:nvSpPr>
        <p:spPr/>
        <p:txBody>
          <a:bodyPr/>
          <a:lstStyle/>
          <a:p>
            <a:r>
              <a:rPr lang="en-US" dirty="0"/>
              <a:t>Sample Footer Text</a:t>
            </a:r>
          </a:p>
        </p:txBody>
      </p:sp>
      <p:sp>
        <p:nvSpPr>
          <p:cNvPr id="9" name="Slide Number Placeholder 8">
            <a:extLst>
              <a:ext uri="{FF2B5EF4-FFF2-40B4-BE49-F238E27FC236}">
                <a16:creationId xmlns:a16="http://schemas.microsoft.com/office/drawing/2014/main" id="{96618B2C-95AC-4438-97FD-07ACF297B8FE}"/>
              </a:ext>
            </a:extLst>
          </p:cNvPr>
          <p:cNvSpPr>
            <a:spLocks noGrp="1"/>
          </p:cNvSpPr>
          <p:nvPr>
            <p:ph type="sldNum" sz="quarter" idx="12"/>
          </p:nvPr>
        </p:nvSpPr>
        <p:spPr/>
        <p:txBody>
          <a:bodyPr/>
          <a:lstStyle/>
          <a:p>
            <a:fld id="{F3450C42-9A0B-4425-92C2-70FCF7C45734}" type="slidenum">
              <a:rPr lang="en-US" smtClean="0"/>
              <a:t>‹#›</a:t>
            </a:fld>
            <a:endParaRPr lang="en-US" dirty="0"/>
          </a:p>
        </p:txBody>
      </p:sp>
      <p:sp>
        <p:nvSpPr>
          <p:cNvPr id="17" name="Oval 16">
            <a:extLst>
              <a:ext uri="{FF2B5EF4-FFF2-40B4-BE49-F238E27FC236}">
                <a16:creationId xmlns:a16="http://schemas.microsoft.com/office/drawing/2014/main" id="{D6B0F5A7-6E8A-4BCD-8F1F-233ECD21B262}"/>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2681402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9CF7F-748D-4598-983E-96A2BE26930A}"/>
              </a:ext>
            </a:extLst>
          </p:cNvPr>
          <p:cNvSpPr>
            <a:spLocks noGrp="1"/>
          </p:cNvSpPr>
          <p:nvPr>
            <p:ph type="title"/>
          </p:nvPr>
        </p:nvSpPr>
        <p:spPr/>
        <p:txBody>
          <a:bodyPr/>
          <a:lstStyle/>
          <a:p>
            <a:r>
              <a:rPr lang="en-US" dirty="0"/>
              <a:t>Click to edit Master title style</a:t>
            </a:r>
          </a:p>
        </p:txBody>
      </p:sp>
      <p:grpSp>
        <p:nvGrpSpPr>
          <p:cNvPr id="6" name="Graphic 185">
            <a:extLst>
              <a:ext uri="{FF2B5EF4-FFF2-40B4-BE49-F238E27FC236}">
                <a16:creationId xmlns:a16="http://schemas.microsoft.com/office/drawing/2014/main" id="{DFD4D3BE-80D4-4E69-9C76-F0D8517DF690}"/>
              </a:ext>
            </a:extLst>
          </p:cNvPr>
          <p:cNvGrpSpPr/>
          <p:nvPr/>
        </p:nvGrpSpPr>
        <p:grpSpPr>
          <a:xfrm>
            <a:off x="10999563" y="5987064"/>
            <a:ext cx="1054467" cy="469689"/>
            <a:chOff x="9841624" y="4115729"/>
            <a:chExt cx="602170" cy="268223"/>
          </a:xfrm>
          <a:solidFill>
            <a:schemeClr val="tx1"/>
          </a:solidFill>
        </p:grpSpPr>
        <p:sp>
          <p:nvSpPr>
            <p:cNvPr id="7" name="Freeform: Shape 6">
              <a:extLst>
                <a:ext uri="{FF2B5EF4-FFF2-40B4-BE49-F238E27FC236}">
                  <a16:creationId xmlns:a16="http://schemas.microsoft.com/office/drawing/2014/main" id="{A0B6E97F-00E1-4372-8978-8BCBDC9026E6}"/>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CC7651B7-7A30-4AFA-A4D7-0B0C5D2DDAAF}"/>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FD2FC5CA-556B-4409-B084-34753A1F04E6}"/>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3E63FB41-EE1F-4889-9096-3A38936330D5}"/>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0DD19F3B-7B3E-4861-8FDA-D0116C96C16E}"/>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3" name="Date Placeholder 2">
            <a:extLst>
              <a:ext uri="{FF2B5EF4-FFF2-40B4-BE49-F238E27FC236}">
                <a16:creationId xmlns:a16="http://schemas.microsoft.com/office/drawing/2014/main" id="{410A2C46-C908-4010-AAE2-9FA41B145C4D}"/>
              </a:ext>
            </a:extLst>
          </p:cNvPr>
          <p:cNvSpPr>
            <a:spLocks noGrp="1"/>
          </p:cNvSpPr>
          <p:nvPr>
            <p:ph type="dt" sz="half" idx="10"/>
          </p:nvPr>
        </p:nvSpPr>
        <p:spPr/>
        <p:txBody>
          <a:bodyPr/>
          <a:lstStyle/>
          <a:p>
            <a:fld id="{3781E23F-BD3C-4F23-B116-2B758120C8AC}" type="datetime1">
              <a:rPr lang="en-US" smtClean="0"/>
              <a:t>8/7/2020</a:t>
            </a:fld>
            <a:endParaRPr lang="en-US" dirty="0"/>
          </a:p>
        </p:txBody>
      </p:sp>
      <p:sp>
        <p:nvSpPr>
          <p:cNvPr id="4" name="Footer Placeholder 3">
            <a:extLst>
              <a:ext uri="{FF2B5EF4-FFF2-40B4-BE49-F238E27FC236}">
                <a16:creationId xmlns:a16="http://schemas.microsoft.com/office/drawing/2014/main" id="{C7CF5279-7D37-4D98-9A70-987C84F62C2B}"/>
              </a:ext>
            </a:extLst>
          </p:cNvPr>
          <p:cNvSpPr>
            <a:spLocks noGrp="1"/>
          </p:cNvSpPr>
          <p:nvPr>
            <p:ph type="ftr" sz="quarter" idx="11"/>
          </p:nvPr>
        </p:nvSpPr>
        <p:spPr/>
        <p:txBody>
          <a:bodyPr/>
          <a:lstStyle/>
          <a:p>
            <a:r>
              <a:rPr lang="en-US" dirty="0"/>
              <a:t>Sample Footer Text</a:t>
            </a:r>
          </a:p>
        </p:txBody>
      </p:sp>
      <p:sp>
        <p:nvSpPr>
          <p:cNvPr id="5" name="Slide Number Placeholder 4">
            <a:extLst>
              <a:ext uri="{FF2B5EF4-FFF2-40B4-BE49-F238E27FC236}">
                <a16:creationId xmlns:a16="http://schemas.microsoft.com/office/drawing/2014/main" id="{2896FAD0-59EF-49AA-BBC6-A0EC184DD2C9}"/>
              </a:ext>
            </a:extLst>
          </p:cNvPr>
          <p:cNvSpPr>
            <a:spLocks noGrp="1"/>
          </p:cNvSpPr>
          <p:nvPr>
            <p:ph type="sldNum" sz="quarter" idx="12"/>
          </p:nvPr>
        </p:nvSpPr>
        <p:spPr/>
        <p:txBody>
          <a:bodyPr/>
          <a:lstStyle/>
          <a:p>
            <a:fld id="{F3450C42-9A0B-4425-92C2-70FCF7C45734}" type="slidenum">
              <a:rPr lang="en-US" smtClean="0"/>
              <a:t>‹#›</a:t>
            </a:fld>
            <a:endParaRPr lang="en-US" dirty="0"/>
          </a:p>
        </p:txBody>
      </p:sp>
      <p:sp>
        <p:nvSpPr>
          <p:cNvPr id="13" name="Oval 12">
            <a:extLst>
              <a:ext uri="{FF2B5EF4-FFF2-40B4-BE49-F238E27FC236}">
                <a16:creationId xmlns:a16="http://schemas.microsoft.com/office/drawing/2014/main" id="{876EB399-18D2-46D5-8757-35FCFF8EA80D}"/>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2331209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5" name="Graphic 185">
            <a:extLst>
              <a:ext uri="{FF2B5EF4-FFF2-40B4-BE49-F238E27FC236}">
                <a16:creationId xmlns:a16="http://schemas.microsoft.com/office/drawing/2014/main" id="{773CCE17-EE0F-40E0-B7AE-CF7677B64709}"/>
              </a:ext>
            </a:extLst>
          </p:cNvPr>
          <p:cNvGrpSpPr/>
          <p:nvPr/>
        </p:nvGrpSpPr>
        <p:grpSpPr>
          <a:xfrm>
            <a:off x="10999563" y="5987064"/>
            <a:ext cx="1054467" cy="469689"/>
            <a:chOff x="9841624" y="4115729"/>
            <a:chExt cx="602170" cy="268223"/>
          </a:xfrm>
          <a:solidFill>
            <a:schemeClr val="tx1"/>
          </a:solidFill>
        </p:grpSpPr>
        <p:sp>
          <p:nvSpPr>
            <p:cNvPr id="6" name="Freeform: Shape 5">
              <a:extLst>
                <a:ext uri="{FF2B5EF4-FFF2-40B4-BE49-F238E27FC236}">
                  <a16:creationId xmlns:a16="http://schemas.microsoft.com/office/drawing/2014/main" id="{B0AC6C4E-6EA5-454A-AB84-8B94D8B585EC}"/>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B4329338-925B-4677-BA6E-4357D37DB545}"/>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334C0A08-043F-4818-BA1D-BCC9F811A873}"/>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DCB185DD-ED0D-4633-8098-95C4A6F177CC}"/>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2AD50526-B611-40B6-BB45-AE82F0EF5992}"/>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2" name="Date Placeholder 1">
            <a:extLst>
              <a:ext uri="{FF2B5EF4-FFF2-40B4-BE49-F238E27FC236}">
                <a16:creationId xmlns:a16="http://schemas.microsoft.com/office/drawing/2014/main" id="{0708C302-4224-4668-8CAC-3267172A0C93}"/>
              </a:ext>
            </a:extLst>
          </p:cNvPr>
          <p:cNvSpPr>
            <a:spLocks noGrp="1"/>
          </p:cNvSpPr>
          <p:nvPr>
            <p:ph type="dt" sz="half" idx="10"/>
          </p:nvPr>
        </p:nvSpPr>
        <p:spPr/>
        <p:txBody>
          <a:bodyPr/>
          <a:lstStyle/>
          <a:p>
            <a:fld id="{473CFAA9-6D59-4D98-869E-ACBDB83B2CA4}" type="datetime1">
              <a:rPr lang="en-US" smtClean="0"/>
              <a:t>8/7/2020</a:t>
            </a:fld>
            <a:endParaRPr lang="en-US"/>
          </a:p>
        </p:txBody>
      </p:sp>
      <p:sp>
        <p:nvSpPr>
          <p:cNvPr id="3" name="Footer Placeholder 2">
            <a:extLst>
              <a:ext uri="{FF2B5EF4-FFF2-40B4-BE49-F238E27FC236}">
                <a16:creationId xmlns:a16="http://schemas.microsoft.com/office/drawing/2014/main" id="{F0C8FC22-AEB6-4BAF-BF93-41A2C757CCC7}"/>
              </a:ext>
            </a:extLst>
          </p:cNvPr>
          <p:cNvSpPr>
            <a:spLocks noGrp="1"/>
          </p:cNvSpPr>
          <p:nvPr>
            <p:ph type="ftr" sz="quarter" idx="11"/>
          </p:nvPr>
        </p:nvSpPr>
        <p:spPr/>
        <p:txBody>
          <a:bodyPr/>
          <a:lstStyle/>
          <a:p>
            <a:r>
              <a:rPr lang="en-US" dirty="0"/>
              <a:t>Sample Footer Text</a:t>
            </a:r>
          </a:p>
        </p:txBody>
      </p:sp>
      <p:sp>
        <p:nvSpPr>
          <p:cNvPr id="4" name="Slide Number Placeholder 3">
            <a:extLst>
              <a:ext uri="{FF2B5EF4-FFF2-40B4-BE49-F238E27FC236}">
                <a16:creationId xmlns:a16="http://schemas.microsoft.com/office/drawing/2014/main" id="{252CA88A-5462-4F17-AFA0-52721ADDBB8F}"/>
              </a:ext>
            </a:extLst>
          </p:cNvPr>
          <p:cNvSpPr>
            <a:spLocks noGrp="1"/>
          </p:cNvSpPr>
          <p:nvPr>
            <p:ph type="sldNum" sz="quarter" idx="12"/>
          </p:nvPr>
        </p:nvSpPr>
        <p:spPr/>
        <p:txBody>
          <a:bodyPr/>
          <a:lstStyle/>
          <a:p>
            <a:fld id="{F3450C42-9A0B-4425-92C2-70FCF7C45734}" type="slidenum">
              <a:rPr lang="en-US" smtClean="0"/>
              <a:t>‹#›</a:t>
            </a:fld>
            <a:endParaRPr lang="en-US" dirty="0"/>
          </a:p>
        </p:txBody>
      </p:sp>
      <p:sp>
        <p:nvSpPr>
          <p:cNvPr id="12" name="Oval 11">
            <a:extLst>
              <a:ext uri="{FF2B5EF4-FFF2-40B4-BE49-F238E27FC236}">
                <a16:creationId xmlns:a16="http://schemas.microsoft.com/office/drawing/2014/main" id="{70CCC791-94D7-4BB8-9EDF-423CEA1F6215}"/>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051276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6AC37-C5B5-462A-BE4A-E55CEBF2A341}"/>
              </a:ext>
            </a:extLst>
          </p:cNvPr>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6A4B007F-32A8-4688-BBEF-4FCB99DF5EA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1DF2E2EB-BF8A-44A4-8AE0-BD6C31B1D9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grpSp>
        <p:nvGrpSpPr>
          <p:cNvPr id="8" name="Graphic 185">
            <a:extLst>
              <a:ext uri="{FF2B5EF4-FFF2-40B4-BE49-F238E27FC236}">
                <a16:creationId xmlns:a16="http://schemas.microsoft.com/office/drawing/2014/main" id="{FC9E188F-54C8-4547-9F8C-525712AD7DB6}"/>
              </a:ext>
            </a:extLst>
          </p:cNvPr>
          <p:cNvGrpSpPr/>
          <p:nvPr/>
        </p:nvGrpSpPr>
        <p:grpSpPr>
          <a:xfrm>
            <a:off x="10999563" y="5987064"/>
            <a:ext cx="1054467" cy="469689"/>
            <a:chOff x="9841624" y="4115729"/>
            <a:chExt cx="602170" cy="268223"/>
          </a:xfrm>
          <a:solidFill>
            <a:schemeClr val="tx1"/>
          </a:solidFill>
        </p:grpSpPr>
        <p:sp>
          <p:nvSpPr>
            <p:cNvPr id="9" name="Freeform: Shape 8">
              <a:extLst>
                <a:ext uri="{FF2B5EF4-FFF2-40B4-BE49-F238E27FC236}">
                  <a16:creationId xmlns:a16="http://schemas.microsoft.com/office/drawing/2014/main" id="{B99C4538-3939-47A9-A590-09FF21960653}"/>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7541CA75-5D05-4996-A26D-CE0C909CD5F7}"/>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86305856-26BC-4BCC-BEF3-5E9CED941775}"/>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BC69651C-AC37-4CD2-8367-19297D7E2389}"/>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C3E9031B-BA8D-4D9D-9BB3-A16F7A80F854}"/>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5" name="Date Placeholder 4">
            <a:extLst>
              <a:ext uri="{FF2B5EF4-FFF2-40B4-BE49-F238E27FC236}">
                <a16:creationId xmlns:a16="http://schemas.microsoft.com/office/drawing/2014/main" id="{269840A2-CF60-4C47-B955-E65BC451FE73}"/>
              </a:ext>
            </a:extLst>
          </p:cNvPr>
          <p:cNvSpPr>
            <a:spLocks noGrp="1"/>
          </p:cNvSpPr>
          <p:nvPr>
            <p:ph type="dt" sz="half" idx="10"/>
          </p:nvPr>
        </p:nvSpPr>
        <p:spPr/>
        <p:txBody>
          <a:bodyPr/>
          <a:lstStyle/>
          <a:p>
            <a:fld id="{DC410804-27E3-430A-BB42-B831260DE39A}" type="datetime1">
              <a:rPr lang="en-US" smtClean="0"/>
              <a:t>8/7/2020</a:t>
            </a:fld>
            <a:endParaRPr lang="en-US" dirty="0"/>
          </a:p>
        </p:txBody>
      </p:sp>
      <p:sp>
        <p:nvSpPr>
          <p:cNvPr id="6" name="Footer Placeholder 5">
            <a:extLst>
              <a:ext uri="{FF2B5EF4-FFF2-40B4-BE49-F238E27FC236}">
                <a16:creationId xmlns:a16="http://schemas.microsoft.com/office/drawing/2014/main" id="{3179DC6E-CC55-47AB-A405-5FB7EE2D191D}"/>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6D5D5E7D-EBA7-4DB0-8C78-7EB8A85FA4FF}"/>
              </a:ext>
            </a:extLst>
          </p:cNvPr>
          <p:cNvSpPr>
            <a:spLocks noGrp="1"/>
          </p:cNvSpPr>
          <p:nvPr>
            <p:ph type="sldNum" sz="quarter" idx="12"/>
          </p:nvPr>
        </p:nvSpPr>
        <p:spPr/>
        <p:txBody>
          <a:bodyPr/>
          <a:lstStyle/>
          <a:p>
            <a:fld id="{F3450C42-9A0B-4425-92C2-70FCF7C45734}" type="slidenum">
              <a:rPr lang="en-US" smtClean="0"/>
              <a:t>‹#›</a:t>
            </a:fld>
            <a:endParaRPr lang="en-US" dirty="0"/>
          </a:p>
        </p:txBody>
      </p:sp>
      <p:sp>
        <p:nvSpPr>
          <p:cNvPr id="15" name="Oval 14">
            <a:extLst>
              <a:ext uri="{FF2B5EF4-FFF2-40B4-BE49-F238E27FC236}">
                <a16:creationId xmlns:a16="http://schemas.microsoft.com/office/drawing/2014/main" id="{C5B051DE-636E-4B3C-9886-2055CE23E49A}"/>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41639883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1D355-3146-41D1-B7DC-20B8ACE390AC}"/>
              </a:ext>
            </a:extLst>
          </p:cNvPr>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FAD4AAFB-E8F8-4FD1-8C6A-ED2C3FAD50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2E051AF1-B16F-43B9-95CC-C17B570DEC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grpSp>
        <p:nvGrpSpPr>
          <p:cNvPr id="8" name="Graphic 185">
            <a:extLst>
              <a:ext uri="{FF2B5EF4-FFF2-40B4-BE49-F238E27FC236}">
                <a16:creationId xmlns:a16="http://schemas.microsoft.com/office/drawing/2014/main" id="{C8B77273-9FF7-4B93-8385-AD09A5F86AE5}"/>
              </a:ext>
            </a:extLst>
          </p:cNvPr>
          <p:cNvGrpSpPr/>
          <p:nvPr/>
        </p:nvGrpSpPr>
        <p:grpSpPr>
          <a:xfrm>
            <a:off x="10999563" y="5987064"/>
            <a:ext cx="1054467" cy="469689"/>
            <a:chOff x="9841624" y="4115729"/>
            <a:chExt cx="602170" cy="268223"/>
          </a:xfrm>
          <a:solidFill>
            <a:schemeClr val="tx1"/>
          </a:solidFill>
        </p:grpSpPr>
        <p:sp>
          <p:nvSpPr>
            <p:cNvPr id="9" name="Freeform: Shape 8">
              <a:extLst>
                <a:ext uri="{FF2B5EF4-FFF2-40B4-BE49-F238E27FC236}">
                  <a16:creationId xmlns:a16="http://schemas.microsoft.com/office/drawing/2014/main" id="{3117A673-3729-4EAD-9E8C-52BEBF74B857}"/>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EE8DB752-94CD-4A94-BDE3-DD285EB89F3F}"/>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32F8DDFC-E5CA-4F36-B2BE-BCE49D4F6C95}"/>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0BB589AE-2F9C-4C83-8DC7-1205CB037525}"/>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7AC9A2DE-3C9E-4CD0-8C7A-CC5F9F9942E4}"/>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5" name="Date Placeholder 4">
            <a:extLst>
              <a:ext uri="{FF2B5EF4-FFF2-40B4-BE49-F238E27FC236}">
                <a16:creationId xmlns:a16="http://schemas.microsoft.com/office/drawing/2014/main" id="{D68C8714-2467-4715-934E-6787C84F7929}"/>
              </a:ext>
            </a:extLst>
          </p:cNvPr>
          <p:cNvSpPr>
            <a:spLocks noGrp="1"/>
          </p:cNvSpPr>
          <p:nvPr>
            <p:ph type="dt" sz="half" idx="10"/>
          </p:nvPr>
        </p:nvSpPr>
        <p:spPr/>
        <p:txBody>
          <a:bodyPr/>
          <a:lstStyle/>
          <a:p>
            <a:fld id="{60E22DE3-3D1A-4D53-B9A6-6C7463B8C992}" type="datetime1">
              <a:rPr lang="en-US" smtClean="0"/>
              <a:t>8/7/2020</a:t>
            </a:fld>
            <a:endParaRPr lang="en-US" dirty="0"/>
          </a:p>
        </p:txBody>
      </p:sp>
      <p:sp>
        <p:nvSpPr>
          <p:cNvPr id="6" name="Footer Placeholder 5">
            <a:extLst>
              <a:ext uri="{FF2B5EF4-FFF2-40B4-BE49-F238E27FC236}">
                <a16:creationId xmlns:a16="http://schemas.microsoft.com/office/drawing/2014/main" id="{A46F13D6-03EC-4D31-8BB1-9FFDE3633C21}"/>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7C65D4DD-A2A4-4DF6-9527-E5F12FEB936C}"/>
              </a:ext>
            </a:extLst>
          </p:cNvPr>
          <p:cNvSpPr>
            <a:spLocks noGrp="1"/>
          </p:cNvSpPr>
          <p:nvPr>
            <p:ph type="sldNum" sz="quarter" idx="12"/>
          </p:nvPr>
        </p:nvSpPr>
        <p:spPr/>
        <p:txBody>
          <a:bodyPr/>
          <a:lstStyle/>
          <a:p>
            <a:fld id="{F3450C42-9A0B-4425-92C2-70FCF7C45734}" type="slidenum">
              <a:rPr lang="en-US" smtClean="0"/>
              <a:t>‹#›</a:t>
            </a:fld>
            <a:endParaRPr lang="en-US" dirty="0"/>
          </a:p>
        </p:txBody>
      </p:sp>
      <p:sp>
        <p:nvSpPr>
          <p:cNvPr id="15" name="Oval 14">
            <a:extLst>
              <a:ext uri="{FF2B5EF4-FFF2-40B4-BE49-F238E27FC236}">
                <a16:creationId xmlns:a16="http://schemas.microsoft.com/office/drawing/2014/main" id="{FD202F3A-9FDE-4E11-B865-FBAEC415F880}"/>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35448541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33F5C3-CD4B-4472-B59A-49D460CB1CD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7772236B-AB2C-4D6F-AE15-700992DA917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090F509-07BE-4446-8772-F44E09936B7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1" cap="all" spc="100" baseline="0">
                <a:solidFill>
                  <a:schemeClr val="tx1">
                    <a:tint val="75000"/>
                  </a:schemeClr>
                </a:solidFill>
                <a:latin typeface="+mn-lt"/>
                <a:ea typeface="Source Sans Pro SemiBold" panose="020B0603030403020204" pitchFamily="34" charset="0"/>
              </a:defRPr>
            </a:lvl1pPr>
          </a:lstStyle>
          <a:p>
            <a:fld id="{5ECD8B30-1B71-45A1-8314-D59C86F581E1}" type="datetime1">
              <a:rPr lang="en-US" smtClean="0"/>
              <a:pPr/>
              <a:t>8/7/2020</a:t>
            </a:fld>
            <a:endParaRPr lang="en-US" b="1" dirty="0"/>
          </a:p>
        </p:txBody>
      </p:sp>
      <p:sp>
        <p:nvSpPr>
          <p:cNvPr id="5" name="Footer Placeholder 4">
            <a:extLst>
              <a:ext uri="{FF2B5EF4-FFF2-40B4-BE49-F238E27FC236}">
                <a16:creationId xmlns:a16="http://schemas.microsoft.com/office/drawing/2014/main" id="{501B927E-3833-4F85-99B5-56B5F1E540D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cap="all" spc="100" baseline="0">
                <a:solidFill>
                  <a:schemeClr val="tx1">
                    <a:tint val="75000"/>
                  </a:schemeClr>
                </a:solidFill>
                <a:latin typeface="+mn-lt"/>
                <a:ea typeface="Source Sans Pro SemiBold" panose="020B0603030403020204" pitchFamily="34" charset="0"/>
              </a:defRPr>
            </a:lvl1pPr>
          </a:lstStyle>
          <a:p>
            <a:r>
              <a:rPr lang="en-US" dirty="0"/>
              <a:t>Sample Footer Text</a:t>
            </a:r>
            <a:endParaRPr lang="en-US" b="1" dirty="0"/>
          </a:p>
        </p:txBody>
      </p:sp>
      <p:sp>
        <p:nvSpPr>
          <p:cNvPr id="6" name="Slide Number Placeholder 5">
            <a:extLst>
              <a:ext uri="{FF2B5EF4-FFF2-40B4-BE49-F238E27FC236}">
                <a16:creationId xmlns:a16="http://schemas.microsoft.com/office/drawing/2014/main" id="{E628CB64-4E98-43DE-B543-7BE5B329DBA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cap="all" spc="100" baseline="0">
                <a:solidFill>
                  <a:schemeClr val="tx1">
                    <a:tint val="75000"/>
                  </a:schemeClr>
                </a:solidFill>
                <a:latin typeface="+mn-lt"/>
                <a:ea typeface="Source Sans Pro SemiBold" panose="020B0603030403020204" pitchFamily="34" charset="0"/>
              </a:defRPr>
            </a:lvl1pPr>
          </a:lstStyle>
          <a:p>
            <a:fld id="{F3450C42-9A0B-4425-92C2-70FCF7C45734}" type="slidenum">
              <a:rPr lang="en-US" smtClean="0"/>
              <a:pPr/>
              <a:t>‹#›</a:t>
            </a:fld>
            <a:endParaRPr lang="en-US" b="1" dirty="0"/>
          </a:p>
        </p:txBody>
      </p:sp>
    </p:spTree>
    <p:extLst>
      <p:ext uri="{BB962C8B-B14F-4D97-AF65-F5344CB8AC3E}">
        <p14:creationId xmlns:p14="http://schemas.microsoft.com/office/powerpoint/2010/main" val="3982632108"/>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79" r:id="rId6"/>
    <p:sldLayoutId id="2147483675" r:id="rId7"/>
    <p:sldLayoutId id="2147483676" r:id="rId8"/>
    <p:sldLayoutId id="2147483677" r:id="rId9"/>
    <p:sldLayoutId id="2147483678" r:id="rId10"/>
    <p:sldLayoutId id="2147483680"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ags" Target="../tags/tag10.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5.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8.xml"/><Relationship Id="rId1" Type="http://schemas.openxmlformats.org/officeDocument/2006/relationships/tags" Target="../tags/tag14.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ags" Target="../tags/tag16.xml"/><Relationship Id="rId4" Type="http://schemas.openxmlformats.org/officeDocument/2006/relationships/image" Target="../media/image12.jpe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8.xml"/><Relationship Id="rId1" Type="http://schemas.openxmlformats.org/officeDocument/2006/relationships/tags" Target="../tags/tag19.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9.xml"/><Relationship Id="rId1" Type="http://schemas.openxmlformats.org/officeDocument/2006/relationships/tags" Target="../tags/tag20.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1.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4.xml"/><Relationship Id="rId1" Type="http://schemas.openxmlformats.org/officeDocument/2006/relationships/tags" Target="../tags/tag23.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8.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ags" Target="../tags/tag4.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6.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1.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89B7BFD-8F45-4093-AD9C-91B15B0503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74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pic>
        <p:nvPicPr>
          <p:cNvPr id="4" name="Picture 3">
            <a:extLst>
              <a:ext uri="{FF2B5EF4-FFF2-40B4-BE49-F238E27FC236}">
                <a16:creationId xmlns:a16="http://schemas.microsoft.com/office/drawing/2014/main" id="{555CB90B-9BE1-4728-8160-716B20BBF883}"/>
              </a:ext>
            </a:extLst>
          </p:cNvPr>
          <p:cNvPicPr>
            <a:picLocks noChangeAspect="1"/>
          </p:cNvPicPr>
          <p:nvPr/>
        </p:nvPicPr>
        <p:blipFill rotWithShape="1">
          <a:blip r:embed="rId3"/>
          <a:srcRect t="15730"/>
          <a:stretch/>
        </p:blipFill>
        <p:spPr>
          <a:xfrm>
            <a:off x="-1" y="10"/>
            <a:ext cx="12191997" cy="6857990"/>
          </a:xfrm>
          <a:prstGeom prst="rect">
            <a:avLst/>
          </a:prstGeom>
        </p:spPr>
      </p:pic>
      <p:sp>
        <p:nvSpPr>
          <p:cNvPr id="11" name="Rectangle 10">
            <a:extLst>
              <a:ext uri="{FF2B5EF4-FFF2-40B4-BE49-F238E27FC236}">
                <a16:creationId xmlns:a16="http://schemas.microsoft.com/office/drawing/2014/main" id="{55E902CB-1D4C-4599-B01D-A1CD4D2D9F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7603955" cy="6858000"/>
          </a:xfrm>
          <a:prstGeom prst="rect">
            <a:avLst/>
          </a:prstGeom>
          <a:gradFill>
            <a:gsLst>
              <a:gs pos="0">
                <a:schemeClr val="bg1">
                  <a:alpha val="0"/>
                </a:schemeClr>
              </a:gs>
              <a:gs pos="100000">
                <a:schemeClr val="bg1">
                  <a:alpha val="3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aphic 190">
            <a:extLst>
              <a:ext uri="{FF2B5EF4-FFF2-40B4-BE49-F238E27FC236}">
                <a16:creationId xmlns:a16="http://schemas.microsoft.com/office/drawing/2014/main" id="{F3F5D407-83EF-4D7F-9DAF-4C3CEB778FD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76982" y="827494"/>
            <a:ext cx="1291642" cy="429215"/>
            <a:chOff x="2504802" y="1755501"/>
            <a:chExt cx="1598829" cy="531293"/>
          </a:xfrm>
          <a:solidFill>
            <a:schemeClr val="tx1"/>
          </a:solidFill>
        </p:grpSpPr>
        <p:sp>
          <p:nvSpPr>
            <p:cNvPr id="14" name="Freeform: Shape 13">
              <a:extLst>
                <a:ext uri="{FF2B5EF4-FFF2-40B4-BE49-F238E27FC236}">
                  <a16:creationId xmlns:a16="http://schemas.microsoft.com/office/drawing/2014/main" id="{CC07906A-A83F-47F2-975A-C1756F4454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2113855"/>
              <a:ext cx="1598614" cy="172939"/>
            </a:xfrm>
            <a:custGeom>
              <a:avLst/>
              <a:gdLst>
                <a:gd name="connsiteX0" fmla="*/ 1248648 w 1598614"/>
                <a:gd name="connsiteY0" fmla="*/ 172939 h 172939"/>
                <a:gd name="connsiteX1" fmla="*/ 1123031 w 1598614"/>
                <a:gd name="connsiteY1" fmla="*/ 92708 h 172939"/>
                <a:gd name="connsiteX2" fmla="*/ 1024085 w 1598614"/>
                <a:gd name="connsiteY2" fmla="*/ 29469 h 172939"/>
                <a:gd name="connsiteX3" fmla="*/ 925140 w 1598614"/>
                <a:gd name="connsiteY3" fmla="*/ 92708 h 172939"/>
                <a:gd name="connsiteX4" fmla="*/ 799522 w 1598614"/>
                <a:gd name="connsiteY4" fmla="*/ 172939 h 172939"/>
                <a:gd name="connsiteX5" fmla="*/ 799522 w 1598614"/>
                <a:gd name="connsiteY5" fmla="*/ 172939 h 172939"/>
                <a:gd name="connsiteX6" fmla="*/ 673905 w 1598614"/>
                <a:gd name="connsiteY6" fmla="*/ 92708 h 172939"/>
                <a:gd name="connsiteX7" fmla="*/ 574959 w 1598614"/>
                <a:gd name="connsiteY7" fmla="*/ 29469 h 172939"/>
                <a:gd name="connsiteX8" fmla="*/ 476014 w 1598614"/>
                <a:gd name="connsiteY8" fmla="*/ 92708 h 172939"/>
                <a:gd name="connsiteX9" fmla="*/ 350396 w 1598614"/>
                <a:gd name="connsiteY9" fmla="*/ 172939 h 172939"/>
                <a:gd name="connsiteX10" fmla="*/ 224778 w 1598614"/>
                <a:gd name="connsiteY10" fmla="*/ 92708 h 172939"/>
                <a:gd name="connsiteX11" fmla="*/ 125833 w 1598614"/>
                <a:gd name="connsiteY11" fmla="*/ 29469 h 172939"/>
                <a:gd name="connsiteX12" fmla="*/ 26887 w 1598614"/>
                <a:gd name="connsiteY12" fmla="*/ 92708 h 172939"/>
                <a:gd name="connsiteX13" fmla="*/ 0 w 1598614"/>
                <a:gd name="connsiteY13" fmla="*/ 80232 h 172939"/>
                <a:gd name="connsiteX14" fmla="*/ 125618 w 1598614"/>
                <a:gd name="connsiteY14" fmla="*/ 0 h 172939"/>
                <a:gd name="connsiteX15" fmla="*/ 251235 w 1598614"/>
                <a:gd name="connsiteY15" fmla="*/ 80232 h 172939"/>
                <a:gd name="connsiteX16" fmla="*/ 350181 w 1598614"/>
                <a:gd name="connsiteY16" fmla="*/ 143471 h 172939"/>
                <a:gd name="connsiteX17" fmla="*/ 449126 w 1598614"/>
                <a:gd name="connsiteY17" fmla="*/ 80232 h 172939"/>
                <a:gd name="connsiteX18" fmla="*/ 574744 w 1598614"/>
                <a:gd name="connsiteY18" fmla="*/ 0 h 172939"/>
                <a:gd name="connsiteX19" fmla="*/ 700362 w 1598614"/>
                <a:gd name="connsiteY19" fmla="*/ 80232 h 172939"/>
                <a:gd name="connsiteX20" fmla="*/ 799307 w 1598614"/>
                <a:gd name="connsiteY20" fmla="*/ 143471 h 172939"/>
                <a:gd name="connsiteX21" fmla="*/ 799307 w 1598614"/>
                <a:gd name="connsiteY21" fmla="*/ 143471 h 172939"/>
                <a:gd name="connsiteX22" fmla="*/ 898253 w 1598614"/>
                <a:gd name="connsiteY22" fmla="*/ 80232 h 172939"/>
                <a:gd name="connsiteX23" fmla="*/ 1023870 w 1598614"/>
                <a:gd name="connsiteY23" fmla="*/ 0 h 172939"/>
                <a:gd name="connsiteX24" fmla="*/ 1149488 w 1598614"/>
                <a:gd name="connsiteY24" fmla="*/ 80232 h 172939"/>
                <a:gd name="connsiteX25" fmla="*/ 1248433 w 1598614"/>
                <a:gd name="connsiteY25" fmla="*/ 143471 h 172939"/>
                <a:gd name="connsiteX26" fmla="*/ 1347379 w 1598614"/>
                <a:gd name="connsiteY26" fmla="*/ 80232 h 172939"/>
                <a:gd name="connsiteX27" fmla="*/ 1472997 w 1598614"/>
                <a:gd name="connsiteY27" fmla="*/ 0 h 172939"/>
                <a:gd name="connsiteX28" fmla="*/ 1598614 w 1598614"/>
                <a:gd name="connsiteY28" fmla="*/ 80232 h 172939"/>
                <a:gd name="connsiteX29" fmla="*/ 1571942 w 1598614"/>
                <a:gd name="connsiteY29" fmla="*/ 92708 h 172939"/>
                <a:gd name="connsiteX30" fmla="*/ 1472997 w 1598614"/>
                <a:gd name="connsiteY30" fmla="*/ 29469 h 172939"/>
                <a:gd name="connsiteX31" fmla="*/ 1374051 w 1598614"/>
                <a:gd name="connsiteY31" fmla="*/ 92708 h 172939"/>
                <a:gd name="connsiteX32" fmla="*/ 1248648 w 1598614"/>
                <a:gd name="connsiteY32" fmla="*/ 172939 h 17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614" h="172939">
                  <a:moveTo>
                    <a:pt x="1248648" y="172939"/>
                  </a:moveTo>
                  <a:cubicBezTo>
                    <a:pt x="1194229" y="172939"/>
                    <a:pt x="1146046" y="142180"/>
                    <a:pt x="1123031" y="92708"/>
                  </a:cubicBezTo>
                  <a:cubicBezTo>
                    <a:pt x="1104962" y="53775"/>
                    <a:pt x="1067105" y="29469"/>
                    <a:pt x="1024085" y="29469"/>
                  </a:cubicBezTo>
                  <a:cubicBezTo>
                    <a:pt x="981066" y="29469"/>
                    <a:pt x="943208" y="53775"/>
                    <a:pt x="925140" y="92708"/>
                  </a:cubicBezTo>
                  <a:cubicBezTo>
                    <a:pt x="902124" y="142180"/>
                    <a:pt x="853942" y="172939"/>
                    <a:pt x="799522" y="172939"/>
                  </a:cubicBezTo>
                  <a:cubicBezTo>
                    <a:pt x="799522" y="172939"/>
                    <a:pt x="799522" y="172939"/>
                    <a:pt x="799522" y="172939"/>
                  </a:cubicBezTo>
                  <a:cubicBezTo>
                    <a:pt x="744887" y="172939"/>
                    <a:pt x="696920" y="142180"/>
                    <a:pt x="673905" y="92708"/>
                  </a:cubicBezTo>
                  <a:cubicBezTo>
                    <a:pt x="655836" y="53775"/>
                    <a:pt x="617979" y="29469"/>
                    <a:pt x="574959" y="29469"/>
                  </a:cubicBezTo>
                  <a:cubicBezTo>
                    <a:pt x="531939" y="29469"/>
                    <a:pt x="494082" y="53775"/>
                    <a:pt x="476014" y="92708"/>
                  </a:cubicBezTo>
                  <a:cubicBezTo>
                    <a:pt x="452998" y="142180"/>
                    <a:pt x="405031" y="172939"/>
                    <a:pt x="350396" y="172939"/>
                  </a:cubicBezTo>
                  <a:cubicBezTo>
                    <a:pt x="295976" y="172939"/>
                    <a:pt x="247794" y="142180"/>
                    <a:pt x="224778" y="92708"/>
                  </a:cubicBezTo>
                  <a:cubicBezTo>
                    <a:pt x="206710" y="53775"/>
                    <a:pt x="168853" y="29469"/>
                    <a:pt x="125833" y="29469"/>
                  </a:cubicBezTo>
                  <a:cubicBezTo>
                    <a:pt x="82813" y="29469"/>
                    <a:pt x="44956" y="53775"/>
                    <a:pt x="26887" y="92708"/>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268" y="30759"/>
                    <a:pt x="969235" y="0"/>
                    <a:pt x="1023870" y="0"/>
                  </a:cubicBezTo>
                  <a:cubicBezTo>
                    <a:pt x="1078505" y="0"/>
                    <a:pt x="1126472" y="30759"/>
                    <a:pt x="1149488" y="80232"/>
                  </a:cubicBezTo>
                  <a:cubicBezTo>
                    <a:pt x="1167556" y="119165"/>
                    <a:pt x="1205414" y="143471"/>
                    <a:pt x="1248433" y="143471"/>
                  </a:cubicBezTo>
                  <a:cubicBezTo>
                    <a:pt x="1291453" y="143471"/>
                    <a:pt x="1329311" y="119165"/>
                    <a:pt x="1347379" y="80232"/>
                  </a:cubicBezTo>
                  <a:cubicBezTo>
                    <a:pt x="1370394" y="30759"/>
                    <a:pt x="1418361" y="0"/>
                    <a:pt x="1472997" y="0"/>
                  </a:cubicBezTo>
                  <a:cubicBezTo>
                    <a:pt x="1527632" y="0"/>
                    <a:pt x="1575814" y="30759"/>
                    <a:pt x="1598614" y="80232"/>
                  </a:cubicBezTo>
                  <a:lnTo>
                    <a:pt x="1571942" y="92708"/>
                  </a:lnTo>
                  <a:cubicBezTo>
                    <a:pt x="1553874" y="53775"/>
                    <a:pt x="1515801" y="29469"/>
                    <a:pt x="1472997" y="29469"/>
                  </a:cubicBezTo>
                  <a:cubicBezTo>
                    <a:pt x="1429977" y="29469"/>
                    <a:pt x="1392119" y="53775"/>
                    <a:pt x="1374051" y="92708"/>
                  </a:cubicBezTo>
                  <a:cubicBezTo>
                    <a:pt x="1351251" y="142180"/>
                    <a:pt x="1303069" y="172939"/>
                    <a:pt x="1248648" y="172939"/>
                  </a:cubicBezTo>
                  <a:close/>
                </a:path>
              </a:pathLst>
            </a:custGeom>
            <a:grpFill/>
            <a:ln w="21496"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0C38730D-4164-41D4-81C0-E9A070EA84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1755501"/>
              <a:ext cx="1598829" cy="172724"/>
            </a:xfrm>
            <a:custGeom>
              <a:avLst/>
              <a:gdLst>
                <a:gd name="connsiteX0" fmla="*/ 1248648 w 1598829"/>
                <a:gd name="connsiteY0" fmla="*/ 172724 h 172724"/>
                <a:gd name="connsiteX1" fmla="*/ 1123031 w 1598829"/>
                <a:gd name="connsiteY1" fmla="*/ 92492 h 172724"/>
                <a:gd name="connsiteX2" fmla="*/ 1024085 w 1598829"/>
                <a:gd name="connsiteY2" fmla="*/ 29253 h 172724"/>
                <a:gd name="connsiteX3" fmla="*/ 925140 w 1598829"/>
                <a:gd name="connsiteY3" fmla="*/ 92492 h 172724"/>
                <a:gd name="connsiteX4" fmla="*/ 799522 w 1598829"/>
                <a:gd name="connsiteY4" fmla="*/ 172724 h 172724"/>
                <a:gd name="connsiteX5" fmla="*/ 799522 w 1598829"/>
                <a:gd name="connsiteY5" fmla="*/ 172724 h 172724"/>
                <a:gd name="connsiteX6" fmla="*/ 673905 w 1598829"/>
                <a:gd name="connsiteY6" fmla="*/ 92492 h 172724"/>
                <a:gd name="connsiteX7" fmla="*/ 574959 w 1598829"/>
                <a:gd name="connsiteY7" fmla="*/ 29253 h 172724"/>
                <a:gd name="connsiteX8" fmla="*/ 476014 w 1598829"/>
                <a:gd name="connsiteY8" fmla="*/ 92492 h 172724"/>
                <a:gd name="connsiteX9" fmla="*/ 350396 w 1598829"/>
                <a:gd name="connsiteY9" fmla="*/ 172724 h 172724"/>
                <a:gd name="connsiteX10" fmla="*/ 224778 w 1598829"/>
                <a:gd name="connsiteY10" fmla="*/ 92492 h 172724"/>
                <a:gd name="connsiteX11" fmla="*/ 125833 w 1598829"/>
                <a:gd name="connsiteY11" fmla="*/ 29253 h 172724"/>
                <a:gd name="connsiteX12" fmla="*/ 26887 w 1598829"/>
                <a:gd name="connsiteY12" fmla="*/ 92492 h 172724"/>
                <a:gd name="connsiteX13" fmla="*/ 0 w 1598829"/>
                <a:gd name="connsiteY13" fmla="*/ 80232 h 172724"/>
                <a:gd name="connsiteX14" fmla="*/ 125618 w 1598829"/>
                <a:gd name="connsiteY14" fmla="*/ 0 h 172724"/>
                <a:gd name="connsiteX15" fmla="*/ 251235 w 1598829"/>
                <a:gd name="connsiteY15" fmla="*/ 80232 h 172724"/>
                <a:gd name="connsiteX16" fmla="*/ 350181 w 1598829"/>
                <a:gd name="connsiteY16" fmla="*/ 143471 h 172724"/>
                <a:gd name="connsiteX17" fmla="*/ 449126 w 1598829"/>
                <a:gd name="connsiteY17" fmla="*/ 80232 h 172724"/>
                <a:gd name="connsiteX18" fmla="*/ 574744 w 1598829"/>
                <a:gd name="connsiteY18" fmla="*/ 0 h 172724"/>
                <a:gd name="connsiteX19" fmla="*/ 700362 w 1598829"/>
                <a:gd name="connsiteY19" fmla="*/ 80232 h 172724"/>
                <a:gd name="connsiteX20" fmla="*/ 799307 w 1598829"/>
                <a:gd name="connsiteY20" fmla="*/ 143471 h 172724"/>
                <a:gd name="connsiteX21" fmla="*/ 799307 w 1598829"/>
                <a:gd name="connsiteY21" fmla="*/ 143471 h 172724"/>
                <a:gd name="connsiteX22" fmla="*/ 898253 w 1598829"/>
                <a:gd name="connsiteY22" fmla="*/ 80232 h 172724"/>
                <a:gd name="connsiteX23" fmla="*/ 1024085 w 1598829"/>
                <a:gd name="connsiteY23" fmla="*/ 0 h 172724"/>
                <a:gd name="connsiteX24" fmla="*/ 1149703 w 1598829"/>
                <a:gd name="connsiteY24" fmla="*/ 80232 h 172724"/>
                <a:gd name="connsiteX25" fmla="*/ 1248648 w 1598829"/>
                <a:gd name="connsiteY25" fmla="*/ 143471 h 172724"/>
                <a:gd name="connsiteX26" fmla="*/ 1347594 w 1598829"/>
                <a:gd name="connsiteY26" fmla="*/ 80232 h 172724"/>
                <a:gd name="connsiteX27" fmla="*/ 1473212 w 1598829"/>
                <a:gd name="connsiteY27" fmla="*/ 0 h 172724"/>
                <a:gd name="connsiteX28" fmla="*/ 1598829 w 1598829"/>
                <a:gd name="connsiteY28" fmla="*/ 80232 h 172724"/>
                <a:gd name="connsiteX29" fmla="*/ 1572157 w 1598829"/>
                <a:gd name="connsiteY29" fmla="*/ 92492 h 172724"/>
                <a:gd name="connsiteX30" fmla="*/ 1473212 w 1598829"/>
                <a:gd name="connsiteY30" fmla="*/ 29253 h 172724"/>
                <a:gd name="connsiteX31" fmla="*/ 1374266 w 1598829"/>
                <a:gd name="connsiteY31" fmla="*/ 92492 h 172724"/>
                <a:gd name="connsiteX32" fmla="*/ 1248648 w 1598829"/>
                <a:gd name="connsiteY32" fmla="*/ 172724 h 172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829" h="172724">
                  <a:moveTo>
                    <a:pt x="1248648" y="172724"/>
                  </a:moveTo>
                  <a:cubicBezTo>
                    <a:pt x="1194229" y="172724"/>
                    <a:pt x="1146046" y="141965"/>
                    <a:pt x="1123031" y="92492"/>
                  </a:cubicBezTo>
                  <a:cubicBezTo>
                    <a:pt x="1104962" y="53560"/>
                    <a:pt x="1067105" y="29253"/>
                    <a:pt x="1024085" y="29253"/>
                  </a:cubicBezTo>
                  <a:cubicBezTo>
                    <a:pt x="981066" y="29253"/>
                    <a:pt x="943208" y="53560"/>
                    <a:pt x="925140" y="92492"/>
                  </a:cubicBezTo>
                  <a:cubicBezTo>
                    <a:pt x="902124" y="141965"/>
                    <a:pt x="853942" y="172724"/>
                    <a:pt x="799522" y="172724"/>
                  </a:cubicBezTo>
                  <a:cubicBezTo>
                    <a:pt x="799522" y="172724"/>
                    <a:pt x="799522" y="172724"/>
                    <a:pt x="799522" y="172724"/>
                  </a:cubicBezTo>
                  <a:cubicBezTo>
                    <a:pt x="744887" y="172724"/>
                    <a:pt x="696920" y="141965"/>
                    <a:pt x="673905" y="92492"/>
                  </a:cubicBezTo>
                  <a:cubicBezTo>
                    <a:pt x="655836" y="53560"/>
                    <a:pt x="617979" y="29253"/>
                    <a:pt x="574959" y="29253"/>
                  </a:cubicBezTo>
                  <a:cubicBezTo>
                    <a:pt x="531939" y="29253"/>
                    <a:pt x="494082" y="53560"/>
                    <a:pt x="476014" y="92492"/>
                  </a:cubicBezTo>
                  <a:cubicBezTo>
                    <a:pt x="452998" y="141965"/>
                    <a:pt x="405031" y="172724"/>
                    <a:pt x="350396" y="172724"/>
                  </a:cubicBezTo>
                  <a:cubicBezTo>
                    <a:pt x="295976" y="172724"/>
                    <a:pt x="247794" y="141965"/>
                    <a:pt x="224778" y="92492"/>
                  </a:cubicBezTo>
                  <a:cubicBezTo>
                    <a:pt x="206710" y="53560"/>
                    <a:pt x="168853" y="29253"/>
                    <a:pt x="125833" y="29253"/>
                  </a:cubicBezTo>
                  <a:cubicBezTo>
                    <a:pt x="82813" y="29253"/>
                    <a:pt x="44956" y="53560"/>
                    <a:pt x="26887" y="92492"/>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483" y="30759"/>
                    <a:pt x="969450" y="0"/>
                    <a:pt x="1024085" y="0"/>
                  </a:cubicBezTo>
                  <a:cubicBezTo>
                    <a:pt x="1078720" y="0"/>
                    <a:pt x="1126688" y="30759"/>
                    <a:pt x="1149703" y="80232"/>
                  </a:cubicBezTo>
                  <a:cubicBezTo>
                    <a:pt x="1167771" y="119165"/>
                    <a:pt x="1205629" y="143471"/>
                    <a:pt x="1248648" y="143471"/>
                  </a:cubicBezTo>
                  <a:cubicBezTo>
                    <a:pt x="1291668" y="143471"/>
                    <a:pt x="1329526" y="119165"/>
                    <a:pt x="1347594" y="80232"/>
                  </a:cubicBezTo>
                  <a:cubicBezTo>
                    <a:pt x="1370610" y="30759"/>
                    <a:pt x="1418792" y="0"/>
                    <a:pt x="1473212" y="0"/>
                  </a:cubicBezTo>
                  <a:cubicBezTo>
                    <a:pt x="1527847" y="0"/>
                    <a:pt x="1576029" y="30759"/>
                    <a:pt x="1598829" y="80232"/>
                  </a:cubicBezTo>
                  <a:lnTo>
                    <a:pt x="1572157" y="92492"/>
                  </a:lnTo>
                  <a:cubicBezTo>
                    <a:pt x="1554089" y="53560"/>
                    <a:pt x="1516016" y="29253"/>
                    <a:pt x="1473212" y="29253"/>
                  </a:cubicBezTo>
                  <a:cubicBezTo>
                    <a:pt x="1430192" y="29253"/>
                    <a:pt x="1392335" y="53560"/>
                    <a:pt x="1374266" y="92492"/>
                  </a:cubicBezTo>
                  <a:cubicBezTo>
                    <a:pt x="1351251" y="141965"/>
                    <a:pt x="1303069" y="172724"/>
                    <a:pt x="1248648" y="172724"/>
                  </a:cubicBezTo>
                  <a:close/>
                </a:path>
              </a:pathLst>
            </a:custGeom>
            <a:grpFill/>
            <a:ln w="21496" cap="flat">
              <a:noFill/>
              <a:prstDash val="solid"/>
              <a:miter/>
            </a:ln>
          </p:spPr>
          <p:txBody>
            <a:bodyPr rtlCol="0" anchor="ctr"/>
            <a:lstStyle/>
            <a:p>
              <a:endParaRPr lang="en-US"/>
            </a:p>
          </p:txBody>
        </p:sp>
      </p:grpSp>
      <p:grpSp>
        <p:nvGrpSpPr>
          <p:cNvPr id="17" name="Group 16">
            <a:extLst>
              <a:ext uri="{FF2B5EF4-FFF2-40B4-BE49-F238E27FC236}">
                <a16:creationId xmlns:a16="http://schemas.microsoft.com/office/drawing/2014/main" id="{D2539C73-C848-4608-957A-D6C0169139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8736" y="533549"/>
            <a:ext cx="5356040" cy="5343028"/>
            <a:chOff x="739960" y="1925092"/>
            <a:chExt cx="4376696" cy="4366063"/>
          </a:xfrm>
        </p:grpSpPr>
        <p:sp>
          <p:nvSpPr>
            <p:cNvPr id="18" name="Oval 17">
              <a:extLst>
                <a:ext uri="{FF2B5EF4-FFF2-40B4-BE49-F238E27FC236}">
                  <a16:creationId xmlns:a16="http://schemas.microsoft.com/office/drawing/2014/main" id="{253EEDFE-1D2D-4938-9DF2-97FB4F709D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8562" y="2003061"/>
              <a:ext cx="4288094" cy="4288094"/>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5EA4CF2D-570F-4529-ADDA-B37CF05B61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7929" y="2003061"/>
              <a:ext cx="4288094" cy="4288094"/>
            </a:xfrm>
            <a:prstGeom prst="ellipse">
              <a:avLst/>
            </a:prstGeom>
            <a:solidFill>
              <a:schemeClr val="accent3">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 name="Oval 19">
              <a:extLst>
                <a:ext uri="{FF2B5EF4-FFF2-40B4-BE49-F238E27FC236}">
                  <a16:creationId xmlns:a16="http://schemas.microsoft.com/office/drawing/2014/main" id="{CBE92B83-AFA7-40B1-9D3C-502840BADC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960" y="1925092"/>
              <a:ext cx="4288094" cy="4288094"/>
            </a:xfrm>
            <a:prstGeom prst="ellipse">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17B8C059-4284-4CDA-97D9-B748055E9193}"/>
              </a:ext>
            </a:extLst>
          </p:cNvPr>
          <p:cNvSpPr>
            <a:spLocks noGrp="1"/>
          </p:cNvSpPr>
          <p:nvPr>
            <p:ph type="ctrTitle"/>
          </p:nvPr>
        </p:nvSpPr>
        <p:spPr>
          <a:xfrm>
            <a:off x="1022716" y="1567714"/>
            <a:ext cx="3952428" cy="2822713"/>
          </a:xfrm>
        </p:spPr>
        <p:txBody>
          <a:bodyPr>
            <a:normAutofit/>
          </a:bodyPr>
          <a:lstStyle/>
          <a:p>
            <a:r>
              <a:rPr lang="en-US" sz="4800" dirty="0">
                <a:latin typeface="Britannic Bold" panose="020B0903060703020204" pitchFamily="34" charset="0"/>
              </a:rPr>
              <a:t>THE HOLY SPIRIT</a:t>
            </a:r>
            <a:br>
              <a:rPr lang="en-US" sz="4800" dirty="0">
                <a:latin typeface="Britannic Bold" panose="020B0903060703020204" pitchFamily="34" charset="0"/>
              </a:rPr>
            </a:br>
            <a:r>
              <a:rPr lang="en-US" sz="4800" dirty="0">
                <a:latin typeface="Britannic Bold" panose="020B0903060703020204" pitchFamily="34" charset="0"/>
              </a:rPr>
              <a:t> </a:t>
            </a:r>
          </a:p>
        </p:txBody>
      </p:sp>
      <p:sp>
        <p:nvSpPr>
          <p:cNvPr id="3" name="Subtitle 2">
            <a:extLst>
              <a:ext uri="{FF2B5EF4-FFF2-40B4-BE49-F238E27FC236}">
                <a16:creationId xmlns:a16="http://schemas.microsoft.com/office/drawing/2014/main" id="{7431A10C-D360-4502-B51F-01E401986CD8}"/>
              </a:ext>
            </a:extLst>
          </p:cNvPr>
          <p:cNvSpPr>
            <a:spLocks noGrp="1"/>
          </p:cNvSpPr>
          <p:nvPr>
            <p:ph type="subTitle" idx="1"/>
          </p:nvPr>
        </p:nvSpPr>
        <p:spPr>
          <a:xfrm>
            <a:off x="1232032" y="4175698"/>
            <a:ext cx="3330341" cy="920783"/>
          </a:xfrm>
        </p:spPr>
        <p:txBody>
          <a:bodyPr>
            <a:normAutofit/>
          </a:bodyPr>
          <a:lstStyle/>
          <a:p>
            <a:r>
              <a:rPr lang="en-US" dirty="0">
                <a:latin typeface="Britannic Bold" panose="020B0903060703020204" pitchFamily="34" charset="0"/>
              </a:rPr>
              <a:t>Getting to know him</a:t>
            </a:r>
          </a:p>
        </p:txBody>
      </p:sp>
      <p:sp>
        <p:nvSpPr>
          <p:cNvPr id="22" name="Graphic 212">
            <a:extLst>
              <a:ext uri="{FF2B5EF4-FFF2-40B4-BE49-F238E27FC236}">
                <a16:creationId xmlns:a16="http://schemas.microsoft.com/office/drawing/2014/main" id="{19A55484-B97B-45ED-A47D-EBECAC290D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60898" y="4861481"/>
            <a:ext cx="891066" cy="891066"/>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4" name="Graphic 212">
            <a:extLst>
              <a:ext uri="{FF2B5EF4-FFF2-40B4-BE49-F238E27FC236}">
                <a16:creationId xmlns:a16="http://schemas.microsoft.com/office/drawing/2014/main" id="{B31CB7B9-2B8F-4AD6-9FFE-5DAE8E1322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60898" y="4861481"/>
            <a:ext cx="891066" cy="891066"/>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1">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custDataLst>
      <p:tags r:id="rId1"/>
    </p:custDataLst>
    <p:extLst>
      <p:ext uri="{BB962C8B-B14F-4D97-AF65-F5344CB8AC3E}">
        <p14:creationId xmlns:p14="http://schemas.microsoft.com/office/powerpoint/2010/main" val="4208910936"/>
      </p:ext>
    </p:extLst>
  </p:cSld>
  <p:clrMapOvr>
    <a:masterClrMapping/>
  </p:clrMapOvr>
  <mc:AlternateContent xmlns:mc="http://schemas.openxmlformats.org/markup-compatibility/2006">
    <mc:Choice xmlns:p14="http://schemas.microsoft.com/office/powerpoint/2010/main" Requires="p14">
      <p:transition spd="slow" p14:dur="2000" advTm="10039"/>
    </mc:Choice>
    <mc:Fallback>
      <p:transition spd="slow" advTm="1003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89B7BFD-8F45-4093-AD9C-91B15B0503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74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pic>
        <p:nvPicPr>
          <p:cNvPr id="4" name="Picture 3">
            <a:extLst>
              <a:ext uri="{FF2B5EF4-FFF2-40B4-BE49-F238E27FC236}">
                <a16:creationId xmlns:a16="http://schemas.microsoft.com/office/drawing/2014/main" id="{555CB90B-9BE1-4728-8160-716B20BBF883}"/>
              </a:ext>
            </a:extLst>
          </p:cNvPr>
          <p:cNvPicPr>
            <a:picLocks noChangeAspect="1"/>
          </p:cNvPicPr>
          <p:nvPr/>
        </p:nvPicPr>
        <p:blipFill rotWithShape="1">
          <a:blip r:embed="rId3"/>
          <a:srcRect t="15730"/>
          <a:stretch/>
        </p:blipFill>
        <p:spPr>
          <a:xfrm>
            <a:off x="3" y="-3741"/>
            <a:ext cx="12191997" cy="6857990"/>
          </a:xfrm>
          <a:prstGeom prst="rect">
            <a:avLst/>
          </a:prstGeom>
        </p:spPr>
      </p:pic>
      <p:sp>
        <p:nvSpPr>
          <p:cNvPr id="11" name="Rectangle 10">
            <a:extLst>
              <a:ext uri="{FF2B5EF4-FFF2-40B4-BE49-F238E27FC236}">
                <a16:creationId xmlns:a16="http://schemas.microsoft.com/office/drawing/2014/main" id="{55E902CB-1D4C-4599-B01D-A1CD4D2D9F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7603955" cy="6858000"/>
          </a:xfrm>
          <a:prstGeom prst="rect">
            <a:avLst/>
          </a:prstGeom>
          <a:gradFill>
            <a:gsLst>
              <a:gs pos="0">
                <a:schemeClr val="bg1">
                  <a:alpha val="0"/>
                </a:schemeClr>
              </a:gs>
              <a:gs pos="100000">
                <a:schemeClr val="bg1">
                  <a:alpha val="3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aphic 190">
            <a:extLst>
              <a:ext uri="{FF2B5EF4-FFF2-40B4-BE49-F238E27FC236}">
                <a16:creationId xmlns:a16="http://schemas.microsoft.com/office/drawing/2014/main" id="{F3F5D407-83EF-4D7F-9DAF-4C3CEB778FD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76982" y="827494"/>
            <a:ext cx="1291642" cy="429215"/>
            <a:chOff x="2504802" y="1755501"/>
            <a:chExt cx="1598829" cy="531293"/>
          </a:xfrm>
          <a:solidFill>
            <a:schemeClr val="tx1"/>
          </a:solidFill>
        </p:grpSpPr>
        <p:sp>
          <p:nvSpPr>
            <p:cNvPr id="14" name="Freeform: Shape 13">
              <a:extLst>
                <a:ext uri="{FF2B5EF4-FFF2-40B4-BE49-F238E27FC236}">
                  <a16:creationId xmlns:a16="http://schemas.microsoft.com/office/drawing/2014/main" id="{CC07906A-A83F-47F2-975A-C1756F4454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2113855"/>
              <a:ext cx="1598614" cy="172939"/>
            </a:xfrm>
            <a:custGeom>
              <a:avLst/>
              <a:gdLst>
                <a:gd name="connsiteX0" fmla="*/ 1248648 w 1598614"/>
                <a:gd name="connsiteY0" fmla="*/ 172939 h 172939"/>
                <a:gd name="connsiteX1" fmla="*/ 1123031 w 1598614"/>
                <a:gd name="connsiteY1" fmla="*/ 92708 h 172939"/>
                <a:gd name="connsiteX2" fmla="*/ 1024085 w 1598614"/>
                <a:gd name="connsiteY2" fmla="*/ 29469 h 172939"/>
                <a:gd name="connsiteX3" fmla="*/ 925140 w 1598614"/>
                <a:gd name="connsiteY3" fmla="*/ 92708 h 172939"/>
                <a:gd name="connsiteX4" fmla="*/ 799522 w 1598614"/>
                <a:gd name="connsiteY4" fmla="*/ 172939 h 172939"/>
                <a:gd name="connsiteX5" fmla="*/ 799522 w 1598614"/>
                <a:gd name="connsiteY5" fmla="*/ 172939 h 172939"/>
                <a:gd name="connsiteX6" fmla="*/ 673905 w 1598614"/>
                <a:gd name="connsiteY6" fmla="*/ 92708 h 172939"/>
                <a:gd name="connsiteX7" fmla="*/ 574959 w 1598614"/>
                <a:gd name="connsiteY7" fmla="*/ 29469 h 172939"/>
                <a:gd name="connsiteX8" fmla="*/ 476014 w 1598614"/>
                <a:gd name="connsiteY8" fmla="*/ 92708 h 172939"/>
                <a:gd name="connsiteX9" fmla="*/ 350396 w 1598614"/>
                <a:gd name="connsiteY9" fmla="*/ 172939 h 172939"/>
                <a:gd name="connsiteX10" fmla="*/ 224778 w 1598614"/>
                <a:gd name="connsiteY10" fmla="*/ 92708 h 172939"/>
                <a:gd name="connsiteX11" fmla="*/ 125833 w 1598614"/>
                <a:gd name="connsiteY11" fmla="*/ 29469 h 172939"/>
                <a:gd name="connsiteX12" fmla="*/ 26887 w 1598614"/>
                <a:gd name="connsiteY12" fmla="*/ 92708 h 172939"/>
                <a:gd name="connsiteX13" fmla="*/ 0 w 1598614"/>
                <a:gd name="connsiteY13" fmla="*/ 80232 h 172939"/>
                <a:gd name="connsiteX14" fmla="*/ 125618 w 1598614"/>
                <a:gd name="connsiteY14" fmla="*/ 0 h 172939"/>
                <a:gd name="connsiteX15" fmla="*/ 251235 w 1598614"/>
                <a:gd name="connsiteY15" fmla="*/ 80232 h 172939"/>
                <a:gd name="connsiteX16" fmla="*/ 350181 w 1598614"/>
                <a:gd name="connsiteY16" fmla="*/ 143471 h 172939"/>
                <a:gd name="connsiteX17" fmla="*/ 449126 w 1598614"/>
                <a:gd name="connsiteY17" fmla="*/ 80232 h 172939"/>
                <a:gd name="connsiteX18" fmla="*/ 574744 w 1598614"/>
                <a:gd name="connsiteY18" fmla="*/ 0 h 172939"/>
                <a:gd name="connsiteX19" fmla="*/ 700362 w 1598614"/>
                <a:gd name="connsiteY19" fmla="*/ 80232 h 172939"/>
                <a:gd name="connsiteX20" fmla="*/ 799307 w 1598614"/>
                <a:gd name="connsiteY20" fmla="*/ 143471 h 172939"/>
                <a:gd name="connsiteX21" fmla="*/ 799307 w 1598614"/>
                <a:gd name="connsiteY21" fmla="*/ 143471 h 172939"/>
                <a:gd name="connsiteX22" fmla="*/ 898253 w 1598614"/>
                <a:gd name="connsiteY22" fmla="*/ 80232 h 172939"/>
                <a:gd name="connsiteX23" fmla="*/ 1023870 w 1598614"/>
                <a:gd name="connsiteY23" fmla="*/ 0 h 172939"/>
                <a:gd name="connsiteX24" fmla="*/ 1149488 w 1598614"/>
                <a:gd name="connsiteY24" fmla="*/ 80232 h 172939"/>
                <a:gd name="connsiteX25" fmla="*/ 1248433 w 1598614"/>
                <a:gd name="connsiteY25" fmla="*/ 143471 h 172939"/>
                <a:gd name="connsiteX26" fmla="*/ 1347379 w 1598614"/>
                <a:gd name="connsiteY26" fmla="*/ 80232 h 172939"/>
                <a:gd name="connsiteX27" fmla="*/ 1472997 w 1598614"/>
                <a:gd name="connsiteY27" fmla="*/ 0 h 172939"/>
                <a:gd name="connsiteX28" fmla="*/ 1598614 w 1598614"/>
                <a:gd name="connsiteY28" fmla="*/ 80232 h 172939"/>
                <a:gd name="connsiteX29" fmla="*/ 1571942 w 1598614"/>
                <a:gd name="connsiteY29" fmla="*/ 92708 h 172939"/>
                <a:gd name="connsiteX30" fmla="*/ 1472997 w 1598614"/>
                <a:gd name="connsiteY30" fmla="*/ 29469 h 172939"/>
                <a:gd name="connsiteX31" fmla="*/ 1374051 w 1598614"/>
                <a:gd name="connsiteY31" fmla="*/ 92708 h 172939"/>
                <a:gd name="connsiteX32" fmla="*/ 1248648 w 1598614"/>
                <a:gd name="connsiteY32" fmla="*/ 172939 h 17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614" h="172939">
                  <a:moveTo>
                    <a:pt x="1248648" y="172939"/>
                  </a:moveTo>
                  <a:cubicBezTo>
                    <a:pt x="1194229" y="172939"/>
                    <a:pt x="1146046" y="142180"/>
                    <a:pt x="1123031" y="92708"/>
                  </a:cubicBezTo>
                  <a:cubicBezTo>
                    <a:pt x="1104962" y="53775"/>
                    <a:pt x="1067105" y="29469"/>
                    <a:pt x="1024085" y="29469"/>
                  </a:cubicBezTo>
                  <a:cubicBezTo>
                    <a:pt x="981066" y="29469"/>
                    <a:pt x="943208" y="53775"/>
                    <a:pt x="925140" y="92708"/>
                  </a:cubicBezTo>
                  <a:cubicBezTo>
                    <a:pt x="902124" y="142180"/>
                    <a:pt x="853942" y="172939"/>
                    <a:pt x="799522" y="172939"/>
                  </a:cubicBezTo>
                  <a:cubicBezTo>
                    <a:pt x="799522" y="172939"/>
                    <a:pt x="799522" y="172939"/>
                    <a:pt x="799522" y="172939"/>
                  </a:cubicBezTo>
                  <a:cubicBezTo>
                    <a:pt x="744887" y="172939"/>
                    <a:pt x="696920" y="142180"/>
                    <a:pt x="673905" y="92708"/>
                  </a:cubicBezTo>
                  <a:cubicBezTo>
                    <a:pt x="655836" y="53775"/>
                    <a:pt x="617979" y="29469"/>
                    <a:pt x="574959" y="29469"/>
                  </a:cubicBezTo>
                  <a:cubicBezTo>
                    <a:pt x="531939" y="29469"/>
                    <a:pt x="494082" y="53775"/>
                    <a:pt x="476014" y="92708"/>
                  </a:cubicBezTo>
                  <a:cubicBezTo>
                    <a:pt x="452998" y="142180"/>
                    <a:pt x="405031" y="172939"/>
                    <a:pt x="350396" y="172939"/>
                  </a:cubicBezTo>
                  <a:cubicBezTo>
                    <a:pt x="295976" y="172939"/>
                    <a:pt x="247794" y="142180"/>
                    <a:pt x="224778" y="92708"/>
                  </a:cubicBezTo>
                  <a:cubicBezTo>
                    <a:pt x="206710" y="53775"/>
                    <a:pt x="168853" y="29469"/>
                    <a:pt x="125833" y="29469"/>
                  </a:cubicBezTo>
                  <a:cubicBezTo>
                    <a:pt x="82813" y="29469"/>
                    <a:pt x="44956" y="53775"/>
                    <a:pt x="26887" y="92708"/>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268" y="30759"/>
                    <a:pt x="969235" y="0"/>
                    <a:pt x="1023870" y="0"/>
                  </a:cubicBezTo>
                  <a:cubicBezTo>
                    <a:pt x="1078505" y="0"/>
                    <a:pt x="1126472" y="30759"/>
                    <a:pt x="1149488" y="80232"/>
                  </a:cubicBezTo>
                  <a:cubicBezTo>
                    <a:pt x="1167556" y="119165"/>
                    <a:pt x="1205414" y="143471"/>
                    <a:pt x="1248433" y="143471"/>
                  </a:cubicBezTo>
                  <a:cubicBezTo>
                    <a:pt x="1291453" y="143471"/>
                    <a:pt x="1329311" y="119165"/>
                    <a:pt x="1347379" y="80232"/>
                  </a:cubicBezTo>
                  <a:cubicBezTo>
                    <a:pt x="1370394" y="30759"/>
                    <a:pt x="1418361" y="0"/>
                    <a:pt x="1472997" y="0"/>
                  </a:cubicBezTo>
                  <a:cubicBezTo>
                    <a:pt x="1527632" y="0"/>
                    <a:pt x="1575814" y="30759"/>
                    <a:pt x="1598614" y="80232"/>
                  </a:cubicBezTo>
                  <a:lnTo>
                    <a:pt x="1571942" y="92708"/>
                  </a:lnTo>
                  <a:cubicBezTo>
                    <a:pt x="1553874" y="53775"/>
                    <a:pt x="1515801" y="29469"/>
                    <a:pt x="1472997" y="29469"/>
                  </a:cubicBezTo>
                  <a:cubicBezTo>
                    <a:pt x="1429977" y="29469"/>
                    <a:pt x="1392119" y="53775"/>
                    <a:pt x="1374051" y="92708"/>
                  </a:cubicBezTo>
                  <a:cubicBezTo>
                    <a:pt x="1351251" y="142180"/>
                    <a:pt x="1303069" y="172939"/>
                    <a:pt x="1248648" y="172939"/>
                  </a:cubicBezTo>
                  <a:close/>
                </a:path>
              </a:pathLst>
            </a:custGeom>
            <a:grpFill/>
            <a:ln w="21496"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0C38730D-4164-41D4-81C0-E9A070EA84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1755501"/>
              <a:ext cx="1598829" cy="172724"/>
            </a:xfrm>
            <a:custGeom>
              <a:avLst/>
              <a:gdLst>
                <a:gd name="connsiteX0" fmla="*/ 1248648 w 1598829"/>
                <a:gd name="connsiteY0" fmla="*/ 172724 h 172724"/>
                <a:gd name="connsiteX1" fmla="*/ 1123031 w 1598829"/>
                <a:gd name="connsiteY1" fmla="*/ 92492 h 172724"/>
                <a:gd name="connsiteX2" fmla="*/ 1024085 w 1598829"/>
                <a:gd name="connsiteY2" fmla="*/ 29253 h 172724"/>
                <a:gd name="connsiteX3" fmla="*/ 925140 w 1598829"/>
                <a:gd name="connsiteY3" fmla="*/ 92492 h 172724"/>
                <a:gd name="connsiteX4" fmla="*/ 799522 w 1598829"/>
                <a:gd name="connsiteY4" fmla="*/ 172724 h 172724"/>
                <a:gd name="connsiteX5" fmla="*/ 799522 w 1598829"/>
                <a:gd name="connsiteY5" fmla="*/ 172724 h 172724"/>
                <a:gd name="connsiteX6" fmla="*/ 673905 w 1598829"/>
                <a:gd name="connsiteY6" fmla="*/ 92492 h 172724"/>
                <a:gd name="connsiteX7" fmla="*/ 574959 w 1598829"/>
                <a:gd name="connsiteY7" fmla="*/ 29253 h 172724"/>
                <a:gd name="connsiteX8" fmla="*/ 476014 w 1598829"/>
                <a:gd name="connsiteY8" fmla="*/ 92492 h 172724"/>
                <a:gd name="connsiteX9" fmla="*/ 350396 w 1598829"/>
                <a:gd name="connsiteY9" fmla="*/ 172724 h 172724"/>
                <a:gd name="connsiteX10" fmla="*/ 224778 w 1598829"/>
                <a:gd name="connsiteY10" fmla="*/ 92492 h 172724"/>
                <a:gd name="connsiteX11" fmla="*/ 125833 w 1598829"/>
                <a:gd name="connsiteY11" fmla="*/ 29253 h 172724"/>
                <a:gd name="connsiteX12" fmla="*/ 26887 w 1598829"/>
                <a:gd name="connsiteY12" fmla="*/ 92492 h 172724"/>
                <a:gd name="connsiteX13" fmla="*/ 0 w 1598829"/>
                <a:gd name="connsiteY13" fmla="*/ 80232 h 172724"/>
                <a:gd name="connsiteX14" fmla="*/ 125618 w 1598829"/>
                <a:gd name="connsiteY14" fmla="*/ 0 h 172724"/>
                <a:gd name="connsiteX15" fmla="*/ 251235 w 1598829"/>
                <a:gd name="connsiteY15" fmla="*/ 80232 h 172724"/>
                <a:gd name="connsiteX16" fmla="*/ 350181 w 1598829"/>
                <a:gd name="connsiteY16" fmla="*/ 143471 h 172724"/>
                <a:gd name="connsiteX17" fmla="*/ 449126 w 1598829"/>
                <a:gd name="connsiteY17" fmla="*/ 80232 h 172724"/>
                <a:gd name="connsiteX18" fmla="*/ 574744 w 1598829"/>
                <a:gd name="connsiteY18" fmla="*/ 0 h 172724"/>
                <a:gd name="connsiteX19" fmla="*/ 700362 w 1598829"/>
                <a:gd name="connsiteY19" fmla="*/ 80232 h 172724"/>
                <a:gd name="connsiteX20" fmla="*/ 799307 w 1598829"/>
                <a:gd name="connsiteY20" fmla="*/ 143471 h 172724"/>
                <a:gd name="connsiteX21" fmla="*/ 799307 w 1598829"/>
                <a:gd name="connsiteY21" fmla="*/ 143471 h 172724"/>
                <a:gd name="connsiteX22" fmla="*/ 898253 w 1598829"/>
                <a:gd name="connsiteY22" fmla="*/ 80232 h 172724"/>
                <a:gd name="connsiteX23" fmla="*/ 1024085 w 1598829"/>
                <a:gd name="connsiteY23" fmla="*/ 0 h 172724"/>
                <a:gd name="connsiteX24" fmla="*/ 1149703 w 1598829"/>
                <a:gd name="connsiteY24" fmla="*/ 80232 h 172724"/>
                <a:gd name="connsiteX25" fmla="*/ 1248648 w 1598829"/>
                <a:gd name="connsiteY25" fmla="*/ 143471 h 172724"/>
                <a:gd name="connsiteX26" fmla="*/ 1347594 w 1598829"/>
                <a:gd name="connsiteY26" fmla="*/ 80232 h 172724"/>
                <a:gd name="connsiteX27" fmla="*/ 1473212 w 1598829"/>
                <a:gd name="connsiteY27" fmla="*/ 0 h 172724"/>
                <a:gd name="connsiteX28" fmla="*/ 1598829 w 1598829"/>
                <a:gd name="connsiteY28" fmla="*/ 80232 h 172724"/>
                <a:gd name="connsiteX29" fmla="*/ 1572157 w 1598829"/>
                <a:gd name="connsiteY29" fmla="*/ 92492 h 172724"/>
                <a:gd name="connsiteX30" fmla="*/ 1473212 w 1598829"/>
                <a:gd name="connsiteY30" fmla="*/ 29253 h 172724"/>
                <a:gd name="connsiteX31" fmla="*/ 1374266 w 1598829"/>
                <a:gd name="connsiteY31" fmla="*/ 92492 h 172724"/>
                <a:gd name="connsiteX32" fmla="*/ 1248648 w 1598829"/>
                <a:gd name="connsiteY32" fmla="*/ 172724 h 172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829" h="172724">
                  <a:moveTo>
                    <a:pt x="1248648" y="172724"/>
                  </a:moveTo>
                  <a:cubicBezTo>
                    <a:pt x="1194229" y="172724"/>
                    <a:pt x="1146046" y="141965"/>
                    <a:pt x="1123031" y="92492"/>
                  </a:cubicBezTo>
                  <a:cubicBezTo>
                    <a:pt x="1104962" y="53560"/>
                    <a:pt x="1067105" y="29253"/>
                    <a:pt x="1024085" y="29253"/>
                  </a:cubicBezTo>
                  <a:cubicBezTo>
                    <a:pt x="981066" y="29253"/>
                    <a:pt x="943208" y="53560"/>
                    <a:pt x="925140" y="92492"/>
                  </a:cubicBezTo>
                  <a:cubicBezTo>
                    <a:pt x="902124" y="141965"/>
                    <a:pt x="853942" y="172724"/>
                    <a:pt x="799522" y="172724"/>
                  </a:cubicBezTo>
                  <a:cubicBezTo>
                    <a:pt x="799522" y="172724"/>
                    <a:pt x="799522" y="172724"/>
                    <a:pt x="799522" y="172724"/>
                  </a:cubicBezTo>
                  <a:cubicBezTo>
                    <a:pt x="744887" y="172724"/>
                    <a:pt x="696920" y="141965"/>
                    <a:pt x="673905" y="92492"/>
                  </a:cubicBezTo>
                  <a:cubicBezTo>
                    <a:pt x="655836" y="53560"/>
                    <a:pt x="617979" y="29253"/>
                    <a:pt x="574959" y="29253"/>
                  </a:cubicBezTo>
                  <a:cubicBezTo>
                    <a:pt x="531939" y="29253"/>
                    <a:pt x="494082" y="53560"/>
                    <a:pt x="476014" y="92492"/>
                  </a:cubicBezTo>
                  <a:cubicBezTo>
                    <a:pt x="452998" y="141965"/>
                    <a:pt x="405031" y="172724"/>
                    <a:pt x="350396" y="172724"/>
                  </a:cubicBezTo>
                  <a:cubicBezTo>
                    <a:pt x="295976" y="172724"/>
                    <a:pt x="247794" y="141965"/>
                    <a:pt x="224778" y="92492"/>
                  </a:cubicBezTo>
                  <a:cubicBezTo>
                    <a:pt x="206710" y="53560"/>
                    <a:pt x="168853" y="29253"/>
                    <a:pt x="125833" y="29253"/>
                  </a:cubicBezTo>
                  <a:cubicBezTo>
                    <a:pt x="82813" y="29253"/>
                    <a:pt x="44956" y="53560"/>
                    <a:pt x="26887" y="92492"/>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483" y="30759"/>
                    <a:pt x="969450" y="0"/>
                    <a:pt x="1024085" y="0"/>
                  </a:cubicBezTo>
                  <a:cubicBezTo>
                    <a:pt x="1078720" y="0"/>
                    <a:pt x="1126688" y="30759"/>
                    <a:pt x="1149703" y="80232"/>
                  </a:cubicBezTo>
                  <a:cubicBezTo>
                    <a:pt x="1167771" y="119165"/>
                    <a:pt x="1205629" y="143471"/>
                    <a:pt x="1248648" y="143471"/>
                  </a:cubicBezTo>
                  <a:cubicBezTo>
                    <a:pt x="1291668" y="143471"/>
                    <a:pt x="1329526" y="119165"/>
                    <a:pt x="1347594" y="80232"/>
                  </a:cubicBezTo>
                  <a:cubicBezTo>
                    <a:pt x="1370610" y="30759"/>
                    <a:pt x="1418792" y="0"/>
                    <a:pt x="1473212" y="0"/>
                  </a:cubicBezTo>
                  <a:cubicBezTo>
                    <a:pt x="1527847" y="0"/>
                    <a:pt x="1576029" y="30759"/>
                    <a:pt x="1598829" y="80232"/>
                  </a:cubicBezTo>
                  <a:lnTo>
                    <a:pt x="1572157" y="92492"/>
                  </a:lnTo>
                  <a:cubicBezTo>
                    <a:pt x="1554089" y="53560"/>
                    <a:pt x="1516016" y="29253"/>
                    <a:pt x="1473212" y="29253"/>
                  </a:cubicBezTo>
                  <a:cubicBezTo>
                    <a:pt x="1430192" y="29253"/>
                    <a:pt x="1392335" y="53560"/>
                    <a:pt x="1374266" y="92492"/>
                  </a:cubicBezTo>
                  <a:cubicBezTo>
                    <a:pt x="1351251" y="141965"/>
                    <a:pt x="1303069" y="172724"/>
                    <a:pt x="1248648" y="172724"/>
                  </a:cubicBezTo>
                  <a:close/>
                </a:path>
              </a:pathLst>
            </a:custGeom>
            <a:grpFill/>
            <a:ln w="21496" cap="flat">
              <a:noFill/>
              <a:prstDash val="solid"/>
              <a:miter/>
            </a:ln>
          </p:spPr>
          <p:txBody>
            <a:bodyPr rtlCol="0" anchor="ctr"/>
            <a:lstStyle/>
            <a:p>
              <a:endParaRPr lang="en-US"/>
            </a:p>
          </p:txBody>
        </p:sp>
      </p:grpSp>
      <p:grpSp>
        <p:nvGrpSpPr>
          <p:cNvPr id="17" name="Group 16">
            <a:extLst>
              <a:ext uri="{FF2B5EF4-FFF2-40B4-BE49-F238E27FC236}">
                <a16:creationId xmlns:a16="http://schemas.microsoft.com/office/drawing/2014/main" id="{D2539C73-C848-4608-957A-D6C0169139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8736" y="533549"/>
            <a:ext cx="5356040" cy="5343028"/>
            <a:chOff x="739960" y="1925092"/>
            <a:chExt cx="4376696" cy="4366063"/>
          </a:xfrm>
        </p:grpSpPr>
        <p:sp>
          <p:nvSpPr>
            <p:cNvPr id="18" name="Oval 17">
              <a:extLst>
                <a:ext uri="{FF2B5EF4-FFF2-40B4-BE49-F238E27FC236}">
                  <a16:creationId xmlns:a16="http://schemas.microsoft.com/office/drawing/2014/main" id="{253EEDFE-1D2D-4938-9DF2-97FB4F709D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8562" y="2003061"/>
              <a:ext cx="4288094" cy="4288094"/>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5EA4CF2D-570F-4529-ADDA-B37CF05B61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7929" y="2003061"/>
              <a:ext cx="4288094" cy="4288094"/>
            </a:xfrm>
            <a:prstGeom prst="ellipse">
              <a:avLst/>
            </a:prstGeom>
            <a:solidFill>
              <a:schemeClr val="accent3">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 name="Oval 19">
              <a:extLst>
                <a:ext uri="{FF2B5EF4-FFF2-40B4-BE49-F238E27FC236}">
                  <a16:creationId xmlns:a16="http://schemas.microsoft.com/office/drawing/2014/main" id="{CBE92B83-AFA7-40B1-9D3C-502840BADC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960" y="1925092"/>
              <a:ext cx="4288094" cy="4288094"/>
            </a:xfrm>
            <a:prstGeom prst="ellipse">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17B8C059-4284-4CDA-97D9-B748055E9193}"/>
              </a:ext>
            </a:extLst>
          </p:cNvPr>
          <p:cNvSpPr>
            <a:spLocks noGrp="1"/>
          </p:cNvSpPr>
          <p:nvPr>
            <p:ph type="ctrTitle"/>
          </p:nvPr>
        </p:nvSpPr>
        <p:spPr>
          <a:xfrm>
            <a:off x="783708" y="2106036"/>
            <a:ext cx="4357667" cy="2822713"/>
          </a:xfrm>
        </p:spPr>
        <p:txBody>
          <a:bodyPr>
            <a:normAutofit fontScale="90000"/>
          </a:bodyPr>
          <a:lstStyle/>
          <a:p>
            <a:r>
              <a:rPr lang="en-US" sz="4900" b="1" i="0" dirty="0">
                <a:solidFill>
                  <a:schemeClr val="accent4">
                    <a:lumMod val="75000"/>
                  </a:schemeClr>
                </a:solidFill>
                <a:effectLst/>
                <a:latin typeface="Britannic Bold" panose="020B0903060703020204" pitchFamily="34" charset="0"/>
              </a:rPr>
              <a:t>The Time of the Promises</a:t>
            </a:r>
            <a:br>
              <a:rPr lang="en-US" sz="4800" dirty="0">
                <a:solidFill>
                  <a:schemeClr val="accent4">
                    <a:lumMod val="60000"/>
                    <a:lumOff val="40000"/>
                  </a:schemeClr>
                </a:solidFill>
                <a:latin typeface="Britannic Bold" panose="020B0903060703020204" pitchFamily="34" charset="0"/>
              </a:rPr>
            </a:br>
            <a:r>
              <a:rPr lang="en-US" sz="4800" dirty="0">
                <a:solidFill>
                  <a:schemeClr val="accent4">
                    <a:lumMod val="60000"/>
                    <a:lumOff val="40000"/>
                  </a:schemeClr>
                </a:solidFill>
                <a:latin typeface="Britannic Bold" panose="020B0903060703020204" pitchFamily="34" charset="0"/>
              </a:rPr>
              <a:t> </a:t>
            </a:r>
          </a:p>
        </p:txBody>
      </p:sp>
      <p:sp>
        <p:nvSpPr>
          <p:cNvPr id="22" name="Graphic 212">
            <a:extLst>
              <a:ext uri="{FF2B5EF4-FFF2-40B4-BE49-F238E27FC236}">
                <a16:creationId xmlns:a16="http://schemas.microsoft.com/office/drawing/2014/main" id="{19A55484-B97B-45ED-A47D-EBECAC290D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60898" y="4861481"/>
            <a:ext cx="891066" cy="891066"/>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4" name="Graphic 212">
            <a:extLst>
              <a:ext uri="{FF2B5EF4-FFF2-40B4-BE49-F238E27FC236}">
                <a16:creationId xmlns:a16="http://schemas.microsoft.com/office/drawing/2014/main" id="{B31CB7B9-2B8F-4AD6-9FFE-5DAE8E1322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60898" y="4861481"/>
            <a:ext cx="891066" cy="891066"/>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1">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1026" name="Picture 2" descr="See the source image">
            <a:extLst>
              <a:ext uri="{FF2B5EF4-FFF2-40B4-BE49-F238E27FC236}">
                <a16:creationId xmlns:a16="http://schemas.microsoft.com/office/drawing/2014/main" id="{DAD25E5F-004C-4CBD-AFC4-27F86A6E3C7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05654" y="517219"/>
            <a:ext cx="4802638" cy="5970130"/>
          </a:xfrm>
          <a:prstGeom prst="rect">
            <a:avLst/>
          </a:prstGeom>
          <a:noFill/>
          <a:effectLst>
            <a:glow rad="228600">
              <a:schemeClr val="accent4">
                <a:satMod val="175000"/>
                <a:alpha val="40000"/>
              </a:schemeClr>
            </a:glow>
            <a:softEdge rad="165100"/>
          </a:effectLst>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116229195"/>
      </p:ext>
    </p:extLst>
  </p:cSld>
  <p:clrMapOvr>
    <a:masterClrMapping/>
  </p:clrMapOvr>
  <mc:AlternateContent xmlns:mc="http://schemas.openxmlformats.org/markup-compatibility/2006">
    <mc:Choice xmlns:p14="http://schemas.microsoft.com/office/powerpoint/2010/main" Requires="p14">
      <p:transition spd="slow" p14:dur="3400" advTm="6174">
        <p14:reveal/>
      </p:transition>
    </mc:Choice>
    <mc:Fallback>
      <p:transition spd="slow" advTm="6174">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circle(in)">
                                      <p:cBhvr>
                                        <p:cTn id="12"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664284-8F92-4116-9409-8CDD5AA9D688}"/>
              </a:ext>
            </a:extLst>
          </p:cNvPr>
          <p:cNvSpPr>
            <a:spLocks noGrp="1"/>
          </p:cNvSpPr>
          <p:nvPr>
            <p:ph type="title"/>
          </p:nvPr>
        </p:nvSpPr>
        <p:spPr>
          <a:xfrm>
            <a:off x="838200" y="365125"/>
            <a:ext cx="8446477" cy="1325563"/>
          </a:xfrm>
        </p:spPr>
        <p:txBody>
          <a:bodyPr>
            <a:normAutofit/>
          </a:bodyPr>
          <a:lstStyle/>
          <a:p>
            <a:r>
              <a:rPr lang="en-US" b="1" i="0" dirty="0">
                <a:solidFill>
                  <a:schemeClr val="accent4">
                    <a:lumMod val="75000"/>
                  </a:schemeClr>
                </a:solidFill>
                <a:effectLst/>
                <a:latin typeface="Britannic Bold" panose="020B0903060703020204" pitchFamily="34" charset="0"/>
              </a:rPr>
              <a:t>The Spirit's Words about Christ </a:t>
            </a:r>
            <a:endParaRPr lang="en-US" dirty="0">
              <a:solidFill>
                <a:schemeClr val="accent4">
                  <a:lumMod val="75000"/>
                </a:schemeClr>
              </a:solidFill>
              <a:latin typeface="Britannic Bold" panose="020B0903060703020204" pitchFamily="34" charset="0"/>
            </a:endParaRPr>
          </a:p>
        </p:txBody>
      </p:sp>
      <p:sp>
        <p:nvSpPr>
          <p:cNvPr id="3" name="Content Placeholder 2">
            <a:extLst>
              <a:ext uri="{FF2B5EF4-FFF2-40B4-BE49-F238E27FC236}">
                <a16:creationId xmlns:a16="http://schemas.microsoft.com/office/drawing/2014/main" id="{4AF58CD5-3A5E-4BB0-9572-A46E6C55F0C2}"/>
              </a:ext>
            </a:extLst>
          </p:cNvPr>
          <p:cNvSpPr>
            <a:spLocks noGrp="1"/>
          </p:cNvSpPr>
          <p:nvPr>
            <p:ph idx="1"/>
          </p:nvPr>
        </p:nvSpPr>
        <p:spPr>
          <a:xfrm>
            <a:off x="359898" y="2338485"/>
            <a:ext cx="10515600" cy="4351338"/>
          </a:xfrm>
        </p:spPr>
        <p:txBody>
          <a:bodyPr>
            <a:normAutofit/>
          </a:bodyPr>
          <a:lstStyle/>
          <a:p>
            <a:r>
              <a:rPr lang="en-US" sz="4000" b="0" i="0" dirty="0">
                <a:solidFill>
                  <a:srgbClr val="333333"/>
                </a:solidFill>
                <a:effectLst/>
                <a:latin typeface="Britannic Bold" panose="020B0903060703020204" pitchFamily="34" charset="0"/>
              </a:rPr>
              <a:t>Until Christ's coming (the "fullness of time") the joint mission of the Son and the Spirit remained hidden. Both the Son and the Spirit were to be watched for. Therefore, the Church searches the Old Testament for what the Spirit, by inspiring the authors, tells us about Christ.</a:t>
            </a:r>
            <a:endParaRPr lang="en-US" sz="4000" dirty="0">
              <a:latin typeface="Britannic Bold" panose="020B0903060703020204" pitchFamily="34" charset="0"/>
            </a:endParaRPr>
          </a:p>
        </p:txBody>
      </p:sp>
      <p:pic>
        <p:nvPicPr>
          <p:cNvPr id="2050" name="Picture 2" descr="Image result for the holy spirit">
            <a:extLst>
              <a:ext uri="{FF2B5EF4-FFF2-40B4-BE49-F238E27FC236}">
                <a16:creationId xmlns:a16="http://schemas.microsoft.com/office/drawing/2014/main" id="{BB830F3E-10E2-4C1E-A6D9-9D7269DE2C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66136" y="333472"/>
            <a:ext cx="2265965" cy="1903291"/>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672548851"/>
      </p:ext>
    </p:extLst>
  </p:cSld>
  <p:clrMapOvr>
    <a:masterClrMapping/>
  </p:clrMapOvr>
  <mc:AlternateContent xmlns:mc="http://schemas.openxmlformats.org/markup-compatibility/2006">
    <mc:Choice xmlns:p14="http://schemas.microsoft.com/office/powerpoint/2010/main" Requires="p14">
      <p:transition spd="slow" p14:dur="3400" advTm="20458">
        <p14:reveal/>
      </p:transition>
    </mc:Choice>
    <mc:Fallback>
      <p:transition spd="slow" advTm="20458">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circle(in)">
                                      <p:cBhvr>
                                        <p:cTn id="17"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5126BA-AEC2-452E-86E1-EEE84C4887D2}"/>
              </a:ext>
            </a:extLst>
          </p:cNvPr>
          <p:cNvSpPr>
            <a:spLocks noGrp="1"/>
          </p:cNvSpPr>
          <p:nvPr>
            <p:ph type="title"/>
          </p:nvPr>
        </p:nvSpPr>
        <p:spPr/>
        <p:txBody>
          <a:bodyPr>
            <a:normAutofit/>
          </a:bodyPr>
          <a:lstStyle/>
          <a:p>
            <a:r>
              <a:rPr lang="en-US" sz="3600" b="1" i="0" dirty="0">
                <a:solidFill>
                  <a:srgbClr val="333333"/>
                </a:solidFill>
                <a:effectLst/>
                <a:latin typeface="Britannic Bold" panose="020B0903060703020204" pitchFamily="34" charset="0"/>
              </a:rPr>
              <a:t>Creation - Both at Work      The Promised Progeny</a:t>
            </a:r>
            <a:endParaRPr lang="en-US" sz="3600" dirty="0">
              <a:latin typeface="Britannic Bold" panose="020B0903060703020204" pitchFamily="34" charset="0"/>
            </a:endParaRPr>
          </a:p>
        </p:txBody>
      </p:sp>
      <p:sp>
        <p:nvSpPr>
          <p:cNvPr id="3" name="Content Placeholder 2">
            <a:extLst>
              <a:ext uri="{FF2B5EF4-FFF2-40B4-BE49-F238E27FC236}">
                <a16:creationId xmlns:a16="http://schemas.microsoft.com/office/drawing/2014/main" id="{DCDC2AB2-53DB-4048-BC5A-7AB941E20BB0}"/>
              </a:ext>
            </a:extLst>
          </p:cNvPr>
          <p:cNvSpPr>
            <a:spLocks noGrp="1"/>
          </p:cNvSpPr>
          <p:nvPr>
            <p:ph sz="half" idx="1"/>
          </p:nvPr>
        </p:nvSpPr>
        <p:spPr>
          <a:xfrm>
            <a:off x="472440" y="1808382"/>
            <a:ext cx="5181600" cy="4351338"/>
          </a:xfrm>
        </p:spPr>
        <p:txBody>
          <a:bodyPr>
            <a:normAutofit fontScale="85000" lnSpcReduction="10000"/>
          </a:bodyPr>
          <a:lstStyle/>
          <a:p>
            <a:pPr algn="l"/>
            <a:r>
              <a:rPr lang="en-US" sz="3300" b="0" i="0" dirty="0">
                <a:solidFill>
                  <a:srgbClr val="333333"/>
                </a:solidFill>
                <a:effectLst/>
                <a:latin typeface="Helvetica Neue"/>
              </a:rPr>
              <a:t>God's Word and God's Breath are present at the origin of every creature. The Spirit "preserves creation in the Father through the Son" (Byzantine liturgy).</a:t>
            </a:r>
          </a:p>
          <a:p>
            <a:pPr algn="l"/>
            <a:r>
              <a:rPr lang="en-US" sz="3300" b="0" i="0" dirty="0">
                <a:solidFill>
                  <a:srgbClr val="333333"/>
                </a:solidFill>
                <a:effectLst/>
                <a:latin typeface="Helvetica Neue"/>
              </a:rPr>
              <a:t>"God fashioned man with his two hands (the Son and the Spirit) so that even what was visible would bear the divine form" (St. Irenaeus).</a:t>
            </a:r>
          </a:p>
          <a:p>
            <a:endParaRPr lang="en-US" dirty="0"/>
          </a:p>
        </p:txBody>
      </p:sp>
      <p:sp>
        <p:nvSpPr>
          <p:cNvPr id="4" name="Content Placeholder 3">
            <a:extLst>
              <a:ext uri="{FF2B5EF4-FFF2-40B4-BE49-F238E27FC236}">
                <a16:creationId xmlns:a16="http://schemas.microsoft.com/office/drawing/2014/main" id="{69FBEC89-11FC-4A8B-974E-FC4171234F17}"/>
              </a:ext>
            </a:extLst>
          </p:cNvPr>
          <p:cNvSpPr>
            <a:spLocks noGrp="1"/>
          </p:cNvSpPr>
          <p:nvPr>
            <p:ph sz="half" idx="2"/>
          </p:nvPr>
        </p:nvSpPr>
        <p:spPr/>
        <p:txBody>
          <a:bodyPr>
            <a:normAutofit fontScale="85000" lnSpcReduction="10000"/>
          </a:bodyPr>
          <a:lstStyle/>
          <a:p>
            <a:pPr algn="l"/>
            <a:r>
              <a:rPr lang="en-US" b="0" i="0" dirty="0">
                <a:solidFill>
                  <a:srgbClr val="333333"/>
                </a:solidFill>
                <a:effectLst/>
                <a:latin typeface="Helvetica Neue"/>
              </a:rPr>
              <a:t>God's promise to Abraham began the work of salvation which culminated in the Son, who assumed human nature, restored it to the Father's likeness, and gave it God's Glory, the Spirit.</a:t>
            </a:r>
          </a:p>
          <a:p>
            <a:pPr algn="l"/>
            <a:r>
              <a:rPr lang="en-US" b="0" i="0" dirty="0">
                <a:solidFill>
                  <a:srgbClr val="333333"/>
                </a:solidFill>
                <a:effectLst/>
                <a:latin typeface="Helvetica Neue"/>
              </a:rPr>
              <a:t>God promised Abraham a progeny in which all the nations would be blessed. This progeny is Christ himself. God promised to give both his Son and Holy Spirit, "the guarantee of our inheritance.”</a:t>
            </a:r>
          </a:p>
          <a:p>
            <a:endParaRPr lang="en-US" dirty="0"/>
          </a:p>
        </p:txBody>
      </p:sp>
    </p:spTree>
    <p:custDataLst>
      <p:tags r:id="rId1"/>
    </p:custDataLst>
    <p:extLst>
      <p:ext uri="{BB962C8B-B14F-4D97-AF65-F5344CB8AC3E}">
        <p14:creationId xmlns:p14="http://schemas.microsoft.com/office/powerpoint/2010/main" val="1164658130"/>
      </p:ext>
    </p:extLst>
  </p:cSld>
  <p:clrMapOvr>
    <a:masterClrMapping/>
  </p:clrMapOvr>
  <mc:AlternateContent xmlns:mc="http://schemas.openxmlformats.org/markup-compatibility/2006">
    <mc:Choice xmlns:p14="http://schemas.microsoft.com/office/powerpoint/2010/main" Requires="p14">
      <p:transition spd="slow" p14:dur="3400" advTm="30876">
        <p14:reveal/>
      </p:transition>
    </mc:Choice>
    <mc:Fallback>
      <p:transition spd="slow" advTm="30876">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C886BDA-F531-4F94-B83D-261DD87C3AC6}"/>
              </a:ext>
            </a:extLst>
          </p:cNvPr>
          <p:cNvSpPr>
            <a:spLocks noGrp="1"/>
          </p:cNvSpPr>
          <p:nvPr>
            <p:ph type="body" idx="1"/>
          </p:nvPr>
        </p:nvSpPr>
        <p:spPr>
          <a:xfrm>
            <a:off x="839787" y="443206"/>
            <a:ext cx="5157787" cy="823912"/>
          </a:xfrm>
        </p:spPr>
        <p:txBody>
          <a:bodyPr>
            <a:noAutofit/>
          </a:bodyPr>
          <a:lstStyle/>
          <a:p>
            <a:pPr algn="ctr"/>
            <a:r>
              <a:rPr lang="en-US" sz="3200" b="1" i="0" dirty="0">
                <a:solidFill>
                  <a:srgbClr val="333333"/>
                </a:solidFill>
                <a:effectLst/>
                <a:latin typeface="Britannic Bold" panose="020B0903060703020204" pitchFamily="34" charset="0"/>
              </a:rPr>
              <a:t>The Spirit Revealing Yet Concealing</a:t>
            </a:r>
          </a:p>
        </p:txBody>
      </p:sp>
      <p:sp>
        <p:nvSpPr>
          <p:cNvPr id="4" name="Content Placeholder 3">
            <a:extLst>
              <a:ext uri="{FF2B5EF4-FFF2-40B4-BE49-F238E27FC236}">
                <a16:creationId xmlns:a16="http://schemas.microsoft.com/office/drawing/2014/main" id="{38FDE73C-2D63-4C5E-925F-26BD27BACE5E}"/>
              </a:ext>
            </a:extLst>
          </p:cNvPr>
          <p:cNvSpPr>
            <a:spLocks noGrp="1"/>
          </p:cNvSpPr>
          <p:nvPr>
            <p:ph sz="half" idx="2"/>
          </p:nvPr>
        </p:nvSpPr>
        <p:spPr>
          <a:xfrm>
            <a:off x="839788" y="1561514"/>
            <a:ext cx="5157787" cy="4628149"/>
          </a:xfrm>
        </p:spPr>
        <p:txBody>
          <a:bodyPr>
            <a:normAutofit fontScale="92500" lnSpcReduction="10000"/>
          </a:bodyPr>
          <a:lstStyle/>
          <a:p>
            <a:pPr algn="l"/>
            <a:r>
              <a:rPr lang="en-US" b="0" i="0" dirty="0">
                <a:solidFill>
                  <a:srgbClr val="333333"/>
                </a:solidFill>
                <a:effectLst/>
                <a:latin typeface="Britannic Bold" panose="020B0903060703020204" pitchFamily="34" charset="0"/>
              </a:rPr>
              <a:t>In the Old Testament manifestations, Christian Tradition saw that the Word allowed himself to be seen and heard, while the cloud of the Spirit both revealed God and concealed him.</a:t>
            </a:r>
          </a:p>
          <a:p>
            <a:pPr algn="l"/>
            <a:r>
              <a:rPr lang="en-US" b="0" i="0" dirty="0">
                <a:solidFill>
                  <a:srgbClr val="333333"/>
                </a:solidFill>
                <a:effectLst/>
                <a:latin typeface="Britannic Bold" panose="020B0903060703020204" pitchFamily="34" charset="0"/>
              </a:rPr>
              <a:t>God gave the Law as a teacher to lead people to Christ. Although man found the law powerless to save, his growing awareness of sin enkindled a desire for the Holy Spirit.</a:t>
            </a:r>
          </a:p>
          <a:p>
            <a:endParaRPr lang="en-US" dirty="0"/>
          </a:p>
        </p:txBody>
      </p:sp>
      <p:sp>
        <p:nvSpPr>
          <p:cNvPr id="5" name="Text Placeholder 4">
            <a:extLst>
              <a:ext uri="{FF2B5EF4-FFF2-40B4-BE49-F238E27FC236}">
                <a16:creationId xmlns:a16="http://schemas.microsoft.com/office/drawing/2014/main" id="{5B6C6387-26B3-49C8-8186-0C6A56EA4B7A}"/>
              </a:ext>
            </a:extLst>
          </p:cNvPr>
          <p:cNvSpPr>
            <a:spLocks noGrp="1"/>
          </p:cNvSpPr>
          <p:nvPr>
            <p:ph type="body" sz="quarter" idx="3"/>
          </p:nvPr>
        </p:nvSpPr>
        <p:spPr>
          <a:xfrm>
            <a:off x="6495757" y="2461846"/>
            <a:ext cx="5183188" cy="577801"/>
          </a:xfrm>
        </p:spPr>
        <p:txBody>
          <a:bodyPr>
            <a:normAutofit fontScale="92500"/>
          </a:bodyPr>
          <a:lstStyle/>
          <a:p>
            <a:r>
              <a:rPr lang="en-US" sz="3200" b="1" i="0" dirty="0">
                <a:solidFill>
                  <a:srgbClr val="333333"/>
                </a:solidFill>
                <a:effectLst/>
                <a:latin typeface="Britannic Bold" panose="020B0903060703020204" pitchFamily="34" charset="0"/>
              </a:rPr>
              <a:t>God Amidst Israel's Infidelity</a:t>
            </a:r>
          </a:p>
        </p:txBody>
      </p:sp>
      <p:sp>
        <p:nvSpPr>
          <p:cNvPr id="6" name="Content Placeholder 5">
            <a:extLst>
              <a:ext uri="{FF2B5EF4-FFF2-40B4-BE49-F238E27FC236}">
                <a16:creationId xmlns:a16="http://schemas.microsoft.com/office/drawing/2014/main" id="{7A4E752A-A5B6-404A-80A4-E0F5207EFF39}"/>
              </a:ext>
            </a:extLst>
          </p:cNvPr>
          <p:cNvSpPr>
            <a:spLocks noGrp="1"/>
          </p:cNvSpPr>
          <p:nvPr>
            <p:ph sz="quarter" idx="4"/>
          </p:nvPr>
        </p:nvSpPr>
        <p:spPr>
          <a:xfrm>
            <a:off x="6312877" y="3260761"/>
            <a:ext cx="5183188" cy="3491732"/>
          </a:xfrm>
        </p:spPr>
        <p:txBody>
          <a:bodyPr>
            <a:normAutofit fontScale="92500" lnSpcReduction="10000"/>
          </a:bodyPr>
          <a:lstStyle/>
          <a:p>
            <a:pPr algn="l"/>
            <a:r>
              <a:rPr lang="en-US" sz="2600" b="0" i="0" dirty="0">
                <a:solidFill>
                  <a:srgbClr val="333333"/>
                </a:solidFill>
                <a:effectLst/>
                <a:latin typeface="Britannic Bold" panose="020B0903060703020204" pitchFamily="34" charset="0"/>
              </a:rPr>
              <a:t>God's Law should have governed Israel. Unfortunately, Israel gave in to the temptation to become a kingdom like the other nations.</a:t>
            </a:r>
          </a:p>
          <a:p>
            <a:pPr algn="l"/>
            <a:r>
              <a:rPr lang="en-US" sz="2600" b="0" i="0" dirty="0">
                <a:solidFill>
                  <a:srgbClr val="333333"/>
                </a:solidFill>
                <a:effectLst/>
                <a:latin typeface="Britannic Bold" panose="020B0903060703020204" pitchFamily="34" charset="0"/>
              </a:rPr>
              <a:t>Because of their infidelity, Israel was led into the Exile (seemingly the failure of the promises). However, God began the restoration of his people and the purified remnant of exiles prefigured the Church.</a:t>
            </a:r>
          </a:p>
          <a:p>
            <a:endParaRPr lang="en-US" dirty="0"/>
          </a:p>
        </p:txBody>
      </p:sp>
      <p:pic>
        <p:nvPicPr>
          <p:cNvPr id="3074" name="Picture 2" descr="Image result for the holy spirit">
            <a:extLst>
              <a:ext uri="{FF2B5EF4-FFF2-40B4-BE49-F238E27FC236}">
                <a16:creationId xmlns:a16="http://schemas.microsoft.com/office/drawing/2014/main" id="{0B42638C-6A61-423D-A38E-D5582EE509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2255" y="409868"/>
            <a:ext cx="4304274" cy="1830864"/>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136856260"/>
      </p:ext>
    </p:extLst>
  </p:cSld>
  <p:clrMapOvr>
    <a:masterClrMapping/>
  </p:clrMapOvr>
  <mc:AlternateContent xmlns:mc="http://schemas.openxmlformats.org/markup-compatibility/2006">
    <mc:Choice xmlns:p14="http://schemas.microsoft.com/office/powerpoint/2010/main" Requires="p14">
      <p:transition spd="slow" p14:dur="3400" advTm="35702">
        <p14:reveal/>
      </p:transition>
    </mc:Choice>
    <mc:Fallback>
      <p:transition spd="slow" advTm="35702">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circle(in)">
                                      <p:cBhvr>
                                        <p:cTn id="12" dur="2000"/>
                                        <p:tgtEl>
                                          <p:spTgt spid="307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circle(in)">
                                      <p:cBhvr>
                                        <p:cTn id="22" dur="20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circle(in)">
                                      <p:cBhvr>
                                        <p:cTn id="2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build="p"/>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E0F5F-BC68-47AC-BC31-F0128BB0CB5B}"/>
              </a:ext>
            </a:extLst>
          </p:cNvPr>
          <p:cNvSpPr>
            <a:spLocks noGrp="1"/>
          </p:cNvSpPr>
          <p:nvPr>
            <p:ph type="title"/>
          </p:nvPr>
        </p:nvSpPr>
        <p:spPr/>
        <p:txBody>
          <a:bodyPr>
            <a:normAutofit fontScale="90000"/>
          </a:bodyPr>
          <a:lstStyle/>
          <a:p>
            <a:pPr algn="ctr"/>
            <a:r>
              <a:rPr lang="en-US" i="0" dirty="0">
                <a:solidFill>
                  <a:schemeClr val="accent2">
                    <a:lumMod val="50000"/>
                  </a:schemeClr>
                </a:solidFill>
                <a:effectLst/>
                <a:latin typeface="Britannic Bold" panose="020B0903060703020204" pitchFamily="34" charset="0"/>
              </a:rPr>
              <a:t>The Spirit Prophesying the Messiah</a:t>
            </a:r>
            <a:br>
              <a:rPr lang="en-US" b="1" i="0" dirty="0">
                <a:solidFill>
                  <a:srgbClr val="333333"/>
                </a:solidFill>
                <a:effectLst/>
                <a:latin typeface="-apple-system"/>
              </a:rPr>
            </a:br>
            <a:endParaRPr lang="en-US" dirty="0"/>
          </a:p>
        </p:txBody>
      </p:sp>
      <p:sp>
        <p:nvSpPr>
          <p:cNvPr id="4" name="Text Placeholder 3">
            <a:extLst>
              <a:ext uri="{FF2B5EF4-FFF2-40B4-BE49-F238E27FC236}">
                <a16:creationId xmlns:a16="http://schemas.microsoft.com/office/drawing/2014/main" id="{4D67DD45-2B3E-403E-8FA8-2DC2D06728B6}"/>
              </a:ext>
            </a:extLst>
          </p:cNvPr>
          <p:cNvSpPr>
            <a:spLocks noGrp="1"/>
          </p:cNvSpPr>
          <p:nvPr>
            <p:ph type="body" sz="half" idx="2"/>
          </p:nvPr>
        </p:nvSpPr>
        <p:spPr>
          <a:xfrm>
            <a:off x="839788" y="2057400"/>
            <a:ext cx="3932237" cy="4638822"/>
          </a:xfrm>
        </p:spPr>
        <p:txBody>
          <a:bodyPr>
            <a:normAutofit/>
          </a:bodyPr>
          <a:lstStyle/>
          <a:p>
            <a:pPr algn="l"/>
            <a:r>
              <a:rPr lang="en-US" sz="2000" i="0" dirty="0">
                <a:solidFill>
                  <a:schemeClr val="accent2">
                    <a:lumMod val="75000"/>
                  </a:schemeClr>
                </a:solidFill>
                <a:effectLst/>
                <a:latin typeface="Britannic Bold" panose="020B0903060703020204" pitchFamily="34" charset="0"/>
              </a:rPr>
              <a:t>Two prophetic lines developed among this purified remnant. One led to an expectation of the Messiah and the other to the expectation of the Spirit.</a:t>
            </a:r>
          </a:p>
          <a:p>
            <a:pPr algn="l"/>
            <a:r>
              <a:rPr lang="en-US" sz="2000" i="0" dirty="0">
                <a:solidFill>
                  <a:schemeClr val="accent2">
                    <a:lumMod val="75000"/>
                  </a:schemeClr>
                </a:solidFill>
                <a:effectLst/>
                <a:latin typeface="Britannic Bold" panose="020B0903060703020204" pitchFamily="34" charset="0"/>
              </a:rPr>
              <a:t>In his "Book of Emmanuel," Isaiah prophesied that the Messiah would come from "the stump of Jesse," saying that "the Spirit of the Lord shall rest upon him.” Isaiah's Servant Song  prophesied that the Messiah would "pour out the Holy Spirit."</a:t>
            </a:r>
          </a:p>
          <a:p>
            <a:endParaRPr lang="en-US" dirty="0"/>
          </a:p>
        </p:txBody>
      </p:sp>
      <p:pic>
        <p:nvPicPr>
          <p:cNvPr id="4098" name="Picture 2" descr="Image result for the holy spirit">
            <a:extLst>
              <a:ext uri="{FF2B5EF4-FFF2-40B4-BE49-F238E27FC236}">
                <a16:creationId xmlns:a16="http://schemas.microsoft.com/office/drawing/2014/main" id="{843ECC8C-6368-4CD9-A227-AB47BE74A68F}"/>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708836" y="817541"/>
            <a:ext cx="5643376" cy="552698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204931137"/>
      </p:ext>
    </p:extLst>
  </p:cSld>
  <p:clrMapOvr>
    <a:masterClrMapping/>
  </p:clrMapOvr>
  <mc:AlternateContent xmlns:mc="http://schemas.openxmlformats.org/markup-compatibility/2006">
    <mc:Choice xmlns:p14="http://schemas.microsoft.com/office/powerpoint/2010/main" Requires="p14">
      <p:transition spd="slow" p14:dur="3400" advTm="29176">
        <p14:reveal/>
      </p:transition>
    </mc:Choice>
    <mc:Fallback>
      <p:transition spd="slow" advTm="29176">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4098"/>
                                        </p:tgtEl>
                                        <p:attrNameLst>
                                          <p:attrName>style.visibility</p:attrName>
                                        </p:attrNameLst>
                                      </p:cBhvr>
                                      <p:to>
                                        <p:strVal val="visible"/>
                                      </p:to>
                                    </p:set>
                                    <p:animEffect transition="in" filter="circle(in)">
                                      <p:cBhvr>
                                        <p:cTn id="17" dur="2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0456F-03A9-4487-8D77-43A7AE3E6225}"/>
              </a:ext>
            </a:extLst>
          </p:cNvPr>
          <p:cNvSpPr>
            <a:spLocks noGrp="1"/>
          </p:cNvSpPr>
          <p:nvPr>
            <p:ph type="title"/>
          </p:nvPr>
        </p:nvSpPr>
        <p:spPr/>
        <p:txBody>
          <a:bodyPr>
            <a:normAutofit/>
          </a:bodyPr>
          <a:lstStyle/>
          <a:p>
            <a:r>
              <a:rPr lang="en-US" sz="5400" b="1" i="0" dirty="0">
                <a:solidFill>
                  <a:srgbClr val="333333"/>
                </a:solidFill>
                <a:effectLst/>
                <a:latin typeface="Britannic Bold" panose="020B0903060703020204" pitchFamily="34" charset="0"/>
              </a:rPr>
              <a:t>The Spirit and Jesus </a:t>
            </a:r>
            <a:endParaRPr lang="en-US" sz="5400" dirty="0">
              <a:latin typeface="Britannic Bold" panose="020B0903060703020204" pitchFamily="34" charset="0"/>
            </a:endParaRPr>
          </a:p>
        </p:txBody>
      </p:sp>
      <p:sp>
        <p:nvSpPr>
          <p:cNvPr id="3" name="Content Placeholder 2">
            <a:extLst>
              <a:ext uri="{FF2B5EF4-FFF2-40B4-BE49-F238E27FC236}">
                <a16:creationId xmlns:a16="http://schemas.microsoft.com/office/drawing/2014/main" id="{2231456C-E41A-409F-96F0-8B3E9BDDE73A}"/>
              </a:ext>
            </a:extLst>
          </p:cNvPr>
          <p:cNvSpPr>
            <a:spLocks noGrp="1"/>
          </p:cNvSpPr>
          <p:nvPr>
            <p:ph idx="1"/>
          </p:nvPr>
        </p:nvSpPr>
        <p:spPr>
          <a:xfrm>
            <a:off x="739726" y="2141537"/>
            <a:ext cx="10614074" cy="4351338"/>
          </a:xfrm>
        </p:spPr>
        <p:txBody>
          <a:bodyPr/>
          <a:lstStyle/>
          <a:p>
            <a:pPr algn="l"/>
            <a:r>
              <a:rPr lang="en-US" b="0" i="0" dirty="0">
                <a:solidFill>
                  <a:srgbClr val="333333"/>
                </a:solidFill>
                <a:effectLst/>
                <a:latin typeface="Britannic Bold" panose="020B0903060703020204" pitchFamily="34" charset="0"/>
              </a:rPr>
              <a:t>Jesus quoted Isaiah in saying, "The Spirit of the Lord God is upon me because the Lord has anointed </a:t>
            </a:r>
            <a:r>
              <a:rPr lang="en-US" b="0" i="0">
                <a:solidFill>
                  <a:srgbClr val="333333"/>
                </a:solidFill>
                <a:effectLst/>
                <a:latin typeface="Britannic Bold" panose="020B0903060703020204" pitchFamily="34" charset="0"/>
              </a:rPr>
              <a:t>me.” Peter </a:t>
            </a:r>
            <a:r>
              <a:rPr lang="en-US" b="0" i="0" dirty="0">
                <a:solidFill>
                  <a:srgbClr val="333333"/>
                </a:solidFill>
                <a:effectLst/>
                <a:latin typeface="Britannic Bold" panose="020B0903060703020204" pitchFamily="34" charset="0"/>
              </a:rPr>
              <a:t>proclaimed that the prophecies about God sending the Spirit had been fulfilled at Pentecost. These prophecies describe a time when God's Spirit would renew men's hearts, reconcile peoples, and transform creation.</a:t>
            </a:r>
          </a:p>
          <a:p>
            <a:pPr algn="l"/>
            <a:r>
              <a:rPr lang="en-US" b="0" i="0" dirty="0">
                <a:solidFill>
                  <a:srgbClr val="333333"/>
                </a:solidFill>
                <a:effectLst/>
                <a:latin typeface="Britannic Bold" panose="020B0903060703020204" pitchFamily="34" charset="0"/>
              </a:rPr>
              <a:t>Before Jesus returns, the Spirit would bring about "a people prepared for the Lord.” These "people of the poor" would rely on God's plans and would not seek the justice of men, but of the Messiah.</a:t>
            </a:r>
          </a:p>
          <a:p>
            <a:endParaRPr lang="en-US" dirty="0"/>
          </a:p>
        </p:txBody>
      </p:sp>
      <p:pic>
        <p:nvPicPr>
          <p:cNvPr id="5122" name="Picture 2" descr="Image result for the holy spirit">
            <a:extLst>
              <a:ext uri="{FF2B5EF4-FFF2-40B4-BE49-F238E27FC236}">
                <a16:creationId xmlns:a16="http://schemas.microsoft.com/office/drawing/2014/main" id="{6AA2BA4F-B1EE-426C-B1D0-248D44AE8B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97604" y="365125"/>
            <a:ext cx="3457721" cy="14478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942036250"/>
      </p:ext>
    </p:extLst>
  </p:cSld>
  <p:clrMapOvr>
    <a:masterClrMapping/>
  </p:clrMapOvr>
  <mc:AlternateContent xmlns:mc="http://schemas.openxmlformats.org/markup-compatibility/2006">
    <mc:Choice xmlns:p14="http://schemas.microsoft.com/office/powerpoint/2010/main" Requires="p14">
      <p:transition spd="slow" p14:dur="3400" advTm="26287">
        <p14:reveal/>
      </p:transition>
    </mc:Choice>
    <mc:Fallback>
      <p:transition spd="slow" advTm="26287">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122"/>
                                        </p:tgtEl>
                                        <p:attrNameLst>
                                          <p:attrName>style.visibility</p:attrName>
                                        </p:attrNameLst>
                                      </p:cBhvr>
                                      <p:to>
                                        <p:strVal val="visible"/>
                                      </p:to>
                                    </p:set>
                                    <p:animEffect transition="in" filter="circle(in)">
                                      <p:cBhvr>
                                        <p:cTn id="12" dur="2000"/>
                                        <p:tgtEl>
                                          <p:spTgt spid="512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circle(in)">
                                      <p:cBhvr>
                                        <p:cTn id="1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89B7BFD-8F45-4093-AD9C-91B15B0503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74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pic>
        <p:nvPicPr>
          <p:cNvPr id="4" name="Picture 3">
            <a:extLst>
              <a:ext uri="{FF2B5EF4-FFF2-40B4-BE49-F238E27FC236}">
                <a16:creationId xmlns:a16="http://schemas.microsoft.com/office/drawing/2014/main" id="{555CB90B-9BE1-4728-8160-716B20BBF883}"/>
              </a:ext>
            </a:extLst>
          </p:cNvPr>
          <p:cNvPicPr>
            <a:picLocks noChangeAspect="1"/>
          </p:cNvPicPr>
          <p:nvPr/>
        </p:nvPicPr>
        <p:blipFill rotWithShape="1">
          <a:blip r:embed="rId3"/>
          <a:srcRect t="15730"/>
          <a:stretch/>
        </p:blipFill>
        <p:spPr>
          <a:xfrm>
            <a:off x="0" y="-3741"/>
            <a:ext cx="12191997" cy="6857990"/>
          </a:xfrm>
          <a:prstGeom prst="rect">
            <a:avLst/>
          </a:prstGeom>
        </p:spPr>
      </p:pic>
      <p:sp>
        <p:nvSpPr>
          <p:cNvPr id="11" name="Rectangle 10">
            <a:extLst>
              <a:ext uri="{FF2B5EF4-FFF2-40B4-BE49-F238E27FC236}">
                <a16:creationId xmlns:a16="http://schemas.microsoft.com/office/drawing/2014/main" id="{55E902CB-1D4C-4599-B01D-A1CD4D2D9F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7603955" cy="6858000"/>
          </a:xfrm>
          <a:prstGeom prst="rect">
            <a:avLst/>
          </a:prstGeom>
          <a:gradFill>
            <a:gsLst>
              <a:gs pos="0">
                <a:schemeClr val="bg1">
                  <a:alpha val="0"/>
                </a:schemeClr>
              </a:gs>
              <a:gs pos="100000">
                <a:schemeClr val="bg1">
                  <a:alpha val="3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aphic 190">
            <a:extLst>
              <a:ext uri="{FF2B5EF4-FFF2-40B4-BE49-F238E27FC236}">
                <a16:creationId xmlns:a16="http://schemas.microsoft.com/office/drawing/2014/main" id="{F3F5D407-83EF-4D7F-9DAF-4C3CEB778FD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76982" y="827494"/>
            <a:ext cx="1291642" cy="429215"/>
            <a:chOff x="2504802" y="1755501"/>
            <a:chExt cx="1598829" cy="531293"/>
          </a:xfrm>
          <a:solidFill>
            <a:schemeClr val="tx1"/>
          </a:solidFill>
        </p:grpSpPr>
        <p:sp>
          <p:nvSpPr>
            <p:cNvPr id="14" name="Freeform: Shape 13">
              <a:extLst>
                <a:ext uri="{FF2B5EF4-FFF2-40B4-BE49-F238E27FC236}">
                  <a16:creationId xmlns:a16="http://schemas.microsoft.com/office/drawing/2014/main" id="{CC07906A-A83F-47F2-975A-C1756F4454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2113855"/>
              <a:ext cx="1598614" cy="172939"/>
            </a:xfrm>
            <a:custGeom>
              <a:avLst/>
              <a:gdLst>
                <a:gd name="connsiteX0" fmla="*/ 1248648 w 1598614"/>
                <a:gd name="connsiteY0" fmla="*/ 172939 h 172939"/>
                <a:gd name="connsiteX1" fmla="*/ 1123031 w 1598614"/>
                <a:gd name="connsiteY1" fmla="*/ 92708 h 172939"/>
                <a:gd name="connsiteX2" fmla="*/ 1024085 w 1598614"/>
                <a:gd name="connsiteY2" fmla="*/ 29469 h 172939"/>
                <a:gd name="connsiteX3" fmla="*/ 925140 w 1598614"/>
                <a:gd name="connsiteY3" fmla="*/ 92708 h 172939"/>
                <a:gd name="connsiteX4" fmla="*/ 799522 w 1598614"/>
                <a:gd name="connsiteY4" fmla="*/ 172939 h 172939"/>
                <a:gd name="connsiteX5" fmla="*/ 799522 w 1598614"/>
                <a:gd name="connsiteY5" fmla="*/ 172939 h 172939"/>
                <a:gd name="connsiteX6" fmla="*/ 673905 w 1598614"/>
                <a:gd name="connsiteY6" fmla="*/ 92708 h 172939"/>
                <a:gd name="connsiteX7" fmla="*/ 574959 w 1598614"/>
                <a:gd name="connsiteY7" fmla="*/ 29469 h 172939"/>
                <a:gd name="connsiteX8" fmla="*/ 476014 w 1598614"/>
                <a:gd name="connsiteY8" fmla="*/ 92708 h 172939"/>
                <a:gd name="connsiteX9" fmla="*/ 350396 w 1598614"/>
                <a:gd name="connsiteY9" fmla="*/ 172939 h 172939"/>
                <a:gd name="connsiteX10" fmla="*/ 224778 w 1598614"/>
                <a:gd name="connsiteY10" fmla="*/ 92708 h 172939"/>
                <a:gd name="connsiteX11" fmla="*/ 125833 w 1598614"/>
                <a:gd name="connsiteY11" fmla="*/ 29469 h 172939"/>
                <a:gd name="connsiteX12" fmla="*/ 26887 w 1598614"/>
                <a:gd name="connsiteY12" fmla="*/ 92708 h 172939"/>
                <a:gd name="connsiteX13" fmla="*/ 0 w 1598614"/>
                <a:gd name="connsiteY13" fmla="*/ 80232 h 172939"/>
                <a:gd name="connsiteX14" fmla="*/ 125618 w 1598614"/>
                <a:gd name="connsiteY14" fmla="*/ 0 h 172939"/>
                <a:gd name="connsiteX15" fmla="*/ 251235 w 1598614"/>
                <a:gd name="connsiteY15" fmla="*/ 80232 h 172939"/>
                <a:gd name="connsiteX16" fmla="*/ 350181 w 1598614"/>
                <a:gd name="connsiteY16" fmla="*/ 143471 h 172939"/>
                <a:gd name="connsiteX17" fmla="*/ 449126 w 1598614"/>
                <a:gd name="connsiteY17" fmla="*/ 80232 h 172939"/>
                <a:gd name="connsiteX18" fmla="*/ 574744 w 1598614"/>
                <a:gd name="connsiteY18" fmla="*/ 0 h 172939"/>
                <a:gd name="connsiteX19" fmla="*/ 700362 w 1598614"/>
                <a:gd name="connsiteY19" fmla="*/ 80232 h 172939"/>
                <a:gd name="connsiteX20" fmla="*/ 799307 w 1598614"/>
                <a:gd name="connsiteY20" fmla="*/ 143471 h 172939"/>
                <a:gd name="connsiteX21" fmla="*/ 799307 w 1598614"/>
                <a:gd name="connsiteY21" fmla="*/ 143471 h 172939"/>
                <a:gd name="connsiteX22" fmla="*/ 898253 w 1598614"/>
                <a:gd name="connsiteY22" fmla="*/ 80232 h 172939"/>
                <a:gd name="connsiteX23" fmla="*/ 1023870 w 1598614"/>
                <a:gd name="connsiteY23" fmla="*/ 0 h 172939"/>
                <a:gd name="connsiteX24" fmla="*/ 1149488 w 1598614"/>
                <a:gd name="connsiteY24" fmla="*/ 80232 h 172939"/>
                <a:gd name="connsiteX25" fmla="*/ 1248433 w 1598614"/>
                <a:gd name="connsiteY25" fmla="*/ 143471 h 172939"/>
                <a:gd name="connsiteX26" fmla="*/ 1347379 w 1598614"/>
                <a:gd name="connsiteY26" fmla="*/ 80232 h 172939"/>
                <a:gd name="connsiteX27" fmla="*/ 1472997 w 1598614"/>
                <a:gd name="connsiteY27" fmla="*/ 0 h 172939"/>
                <a:gd name="connsiteX28" fmla="*/ 1598614 w 1598614"/>
                <a:gd name="connsiteY28" fmla="*/ 80232 h 172939"/>
                <a:gd name="connsiteX29" fmla="*/ 1571942 w 1598614"/>
                <a:gd name="connsiteY29" fmla="*/ 92708 h 172939"/>
                <a:gd name="connsiteX30" fmla="*/ 1472997 w 1598614"/>
                <a:gd name="connsiteY30" fmla="*/ 29469 h 172939"/>
                <a:gd name="connsiteX31" fmla="*/ 1374051 w 1598614"/>
                <a:gd name="connsiteY31" fmla="*/ 92708 h 172939"/>
                <a:gd name="connsiteX32" fmla="*/ 1248648 w 1598614"/>
                <a:gd name="connsiteY32" fmla="*/ 172939 h 17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614" h="172939">
                  <a:moveTo>
                    <a:pt x="1248648" y="172939"/>
                  </a:moveTo>
                  <a:cubicBezTo>
                    <a:pt x="1194229" y="172939"/>
                    <a:pt x="1146046" y="142180"/>
                    <a:pt x="1123031" y="92708"/>
                  </a:cubicBezTo>
                  <a:cubicBezTo>
                    <a:pt x="1104962" y="53775"/>
                    <a:pt x="1067105" y="29469"/>
                    <a:pt x="1024085" y="29469"/>
                  </a:cubicBezTo>
                  <a:cubicBezTo>
                    <a:pt x="981066" y="29469"/>
                    <a:pt x="943208" y="53775"/>
                    <a:pt x="925140" y="92708"/>
                  </a:cubicBezTo>
                  <a:cubicBezTo>
                    <a:pt x="902124" y="142180"/>
                    <a:pt x="853942" y="172939"/>
                    <a:pt x="799522" y="172939"/>
                  </a:cubicBezTo>
                  <a:cubicBezTo>
                    <a:pt x="799522" y="172939"/>
                    <a:pt x="799522" y="172939"/>
                    <a:pt x="799522" y="172939"/>
                  </a:cubicBezTo>
                  <a:cubicBezTo>
                    <a:pt x="744887" y="172939"/>
                    <a:pt x="696920" y="142180"/>
                    <a:pt x="673905" y="92708"/>
                  </a:cubicBezTo>
                  <a:cubicBezTo>
                    <a:pt x="655836" y="53775"/>
                    <a:pt x="617979" y="29469"/>
                    <a:pt x="574959" y="29469"/>
                  </a:cubicBezTo>
                  <a:cubicBezTo>
                    <a:pt x="531939" y="29469"/>
                    <a:pt x="494082" y="53775"/>
                    <a:pt x="476014" y="92708"/>
                  </a:cubicBezTo>
                  <a:cubicBezTo>
                    <a:pt x="452998" y="142180"/>
                    <a:pt x="405031" y="172939"/>
                    <a:pt x="350396" y="172939"/>
                  </a:cubicBezTo>
                  <a:cubicBezTo>
                    <a:pt x="295976" y="172939"/>
                    <a:pt x="247794" y="142180"/>
                    <a:pt x="224778" y="92708"/>
                  </a:cubicBezTo>
                  <a:cubicBezTo>
                    <a:pt x="206710" y="53775"/>
                    <a:pt x="168853" y="29469"/>
                    <a:pt x="125833" y="29469"/>
                  </a:cubicBezTo>
                  <a:cubicBezTo>
                    <a:pt x="82813" y="29469"/>
                    <a:pt x="44956" y="53775"/>
                    <a:pt x="26887" y="92708"/>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268" y="30759"/>
                    <a:pt x="969235" y="0"/>
                    <a:pt x="1023870" y="0"/>
                  </a:cubicBezTo>
                  <a:cubicBezTo>
                    <a:pt x="1078505" y="0"/>
                    <a:pt x="1126472" y="30759"/>
                    <a:pt x="1149488" y="80232"/>
                  </a:cubicBezTo>
                  <a:cubicBezTo>
                    <a:pt x="1167556" y="119165"/>
                    <a:pt x="1205414" y="143471"/>
                    <a:pt x="1248433" y="143471"/>
                  </a:cubicBezTo>
                  <a:cubicBezTo>
                    <a:pt x="1291453" y="143471"/>
                    <a:pt x="1329311" y="119165"/>
                    <a:pt x="1347379" y="80232"/>
                  </a:cubicBezTo>
                  <a:cubicBezTo>
                    <a:pt x="1370394" y="30759"/>
                    <a:pt x="1418361" y="0"/>
                    <a:pt x="1472997" y="0"/>
                  </a:cubicBezTo>
                  <a:cubicBezTo>
                    <a:pt x="1527632" y="0"/>
                    <a:pt x="1575814" y="30759"/>
                    <a:pt x="1598614" y="80232"/>
                  </a:cubicBezTo>
                  <a:lnTo>
                    <a:pt x="1571942" y="92708"/>
                  </a:lnTo>
                  <a:cubicBezTo>
                    <a:pt x="1553874" y="53775"/>
                    <a:pt x="1515801" y="29469"/>
                    <a:pt x="1472997" y="29469"/>
                  </a:cubicBezTo>
                  <a:cubicBezTo>
                    <a:pt x="1429977" y="29469"/>
                    <a:pt x="1392119" y="53775"/>
                    <a:pt x="1374051" y="92708"/>
                  </a:cubicBezTo>
                  <a:cubicBezTo>
                    <a:pt x="1351251" y="142180"/>
                    <a:pt x="1303069" y="172939"/>
                    <a:pt x="1248648" y="172939"/>
                  </a:cubicBezTo>
                  <a:close/>
                </a:path>
              </a:pathLst>
            </a:custGeom>
            <a:grpFill/>
            <a:ln w="21496"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0C38730D-4164-41D4-81C0-E9A070EA84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1755501"/>
              <a:ext cx="1598829" cy="172724"/>
            </a:xfrm>
            <a:custGeom>
              <a:avLst/>
              <a:gdLst>
                <a:gd name="connsiteX0" fmla="*/ 1248648 w 1598829"/>
                <a:gd name="connsiteY0" fmla="*/ 172724 h 172724"/>
                <a:gd name="connsiteX1" fmla="*/ 1123031 w 1598829"/>
                <a:gd name="connsiteY1" fmla="*/ 92492 h 172724"/>
                <a:gd name="connsiteX2" fmla="*/ 1024085 w 1598829"/>
                <a:gd name="connsiteY2" fmla="*/ 29253 h 172724"/>
                <a:gd name="connsiteX3" fmla="*/ 925140 w 1598829"/>
                <a:gd name="connsiteY3" fmla="*/ 92492 h 172724"/>
                <a:gd name="connsiteX4" fmla="*/ 799522 w 1598829"/>
                <a:gd name="connsiteY4" fmla="*/ 172724 h 172724"/>
                <a:gd name="connsiteX5" fmla="*/ 799522 w 1598829"/>
                <a:gd name="connsiteY5" fmla="*/ 172724 h 172724"/>
                <a:gd name="connsiteX6" fmla="*/ 673905 w 1598829"/>
                <a:gd name="connsiteY6" fmla="*/ 92492 h 172724"/>
                <a:gd name="connsiteX7" fmla="*/ 574959 w 1598829"/>
                <a:gd name="connsiteY7" fmla="*/ 29253 h 172724"/>
                <a:gd name="connsiteX8" fmla="*/ 476014 w 1598829"/>
                <a:gd name="connsiteY8" fmla="*/ 92492 h 172724"/>
                <a:gd name="connsiteX9" fmla="*/ 350396 w 1598829"/>
                <a:gd name="connsiteY9" fmla="*/ 172724 h 172724"/>
                <a:gd name="connsiteX10" fmla="*/ 224778 w 1598829"/>
                <a:gd name="connsiteY10" fmla="*/ 92492 h 172724"/>
                <a:gd name="connsiteX11" fmla="*/ 125833 w 1598829"/>
                <a:gd name="connsiteY11" fmla="*/ 29253 h 172724"/>
                <a:gd name="connsiteX12" fmla="*/ 26887 w 1598829"/>
                <a:gd name="connsiteY12" fmla="*/ 92492 h 172724"/>
                <a:gd name="connsiteX13" fmla="*/ 0 w 1598829"/>
                <a:gd name="connsiteY13" fmla="*/ 80232 h 172724"/>
                <a:gd name="connsiteX14" fmla="*/ 125618 w 1598829"/>
                <a:gd name="connsiteY14" fmla="*/ 0 h 172724"/>
                <a:gd name="connsiteX15" fmla="*/ 251235 w 1598829"/>
                <a:gd name="connsiteY15" fmla="*/ 80232 h 172724"/>
                <a:gd name="connsiteX16" fmla="*/ 350181 w 1598829"/>
                <a:gd name="connsiteY16" fmla="*/ 143471 h 172724"/>
                <a:gd name="connsiteX17" fmla="*/ 449126 w 1598829"/>
                <a:gd name="connsiteY17" fmla="*/ 80232 h 172724"/>
                <a:gd name="connsiteX18" fmla="*/ 574744 w 1598829"/>
                <a:gd name="connsiteY18" fmla="*/ 0 h 172724"/>
                <a:gd name="connsiteX19" fmla="*/ 700362 w 1598829"/>
                <a:gd name="connsiteY19" fmla="*/ 80232 h 172724"/>
                <a:gd name="connsiteX20" fmla="*/ 799307 w 1598829"/>
                <a:gd name="connsiteY20" fmla="*/ 143471 h 172724"/>
                <a:gd name="connsiteX21" fmla="*/ 799307 w 1598829"/>
                <a:gd name="connsiteY21" fmla="*/ 143471 h 172724"/>
                <a:gd name="connsiteX22" fmla="*/ 898253 w 1598829"/>
                <a:gd name="connsiteY22" fmla="*/ 80232 h 172724"/>
                <a:gd name="connsiteX23" fmla="*/ 1024085 w 1598829"/>
                <a:gd name="connsiteY23" fmla="*/ 0 h 172724"/>
                <a:gd name="connsiteX24" fmla="*/ 1149703 w 1598829"/>
                <a:gd name="connsiteY24" fmla="*/ 80232 h 172724"/>
                <a:gd name="connsiteX25" fmla="*/ 1248648 w 1598829"/>
                <a:gd name="connsiteY25" fmla="*/ 143471 h 172724"/>
                <a:gd name="connsiteX26" fmla="*/ 1347594 w 1598829"/>
                <a:gd name="connsiteY26" fmla="*/ 80232 h 172724"/>
                <a:gd name="connsiteX27" fmla="*/ 1473212 w 1598829"/>
                <a:gd name="connsiteY27" fmla="*/ 0 h 172724"/>
                <a:gd name="connsiteX28" fmla="*/ 1598829 w 1598829"/>
                <a:gd name="connsiteY28" fmla="*/ 80232 h 172724"/>
                <a:gd name="connsiteX29" fmla="*/ 1572157 w 1598829"/>
                <a:gd name="connsiteY29" fmla="*/ 92492 h 172724"/>
                <a:gd name="connsiteX30" fmla="*/ 1473212 w 1598829"/>
                <a:gd name="connsiteY30" fmla="*/ 29253 h 172724"/>
                <a:gd name="connsiteX31" fmla="*/ 1374266 w 1598829"/>
                <a:gd name="connsiteY31" fmla="*/ 92492 h 172724"/>
                <a:gd name="connsiteX32" fmla="*/ 1248648 w 1598829"/>
                <a:gd name="connsiteY32" fmla="*/ 172724 h 172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829" h="172724">
                  <a:moveTo>
                    <a:pt x="1248648" y="172724"/>
                  </a:moveTo>
                  <a:cubicBezTo>
                    <a:pt x="1194229" y="172724"/>
                    <a:pt x="1146046" y="141965"/>
                    <a:pt x="1123031" y="92492"/>
                  </a:cubicBezTo>
                  <a:cubicBezTo>
                    <a:pt x="1104962" y="53560"/>
                    <a:pt x="1067105" y="29253"/>
                    <a:pt x="1024085" y="29253"/>
                  </a:cubicBezTo>
                  <a:cubicBezTo>
                    <a:pt x="981066" y="29253"/>
                    <a:pt x="943208" y="53560"/>
                    <a:pt x="925140" y="92492"/>
                  </a:cubicBezTo>
                  <a:cubicBezTo>
                    <a:pt x="902124" y="141965"/>
                    <a:pt x="853942" y="172724"/>
                    <a:pt x="799522" y="172724"/>
                  </a:cubicBezTo>
                  <a:cubicBezTo>
                    <a:pt x="799522" y="172724"/>
                    <a:pt x="799522" y="172724"/>
                    <a:pt x="799522" y="172724"/>
                  </a:cubicBezTo>
                  <a:cubicBezTo>
                    <a:pt x="744887" y="172724"/>
                    <a:pt x="696920" y="141965"/>
                    <a:pt x="673905" y="92492"/>
                  </a:cubicBezTo>
                  <a:cubicBezTo>
                    <a:pt x="655836" y="53560"/>
                    <a:pt x="617979" y="29253"/>
                    <a:pt x="574959" y="29253"/>
                  </a:cubicBezTo>
                  <a:cubicBezTo>
                    <a:pt x="531939" y="29253"/>
                    <a:pt x="494082" y="53560"/>
                    <a:pt x="476014" y="92492"/>
                  </a:cubicBezTo>
                  <a:cubicBezTo>
                    <a:pt x="452998" y="141965"/>
                    <a:pt x="405031" y="172724"/>
                    <a:pt x="350396" y="172724"/>
                  </a:cubicBezTo>
                  <a:cubicBezTo>
                    <a:pt x="295976" y="172724"/>
                    <a:pt x="247794" y="141965"/>
                    <a:pt x="224778" y="92492"/>
                  </a:cubicBezTo>
                  <a:cubicBezTo>
                    <a:pt x="206710" y="53560"/>
                    <a:pt x="168853" y="29253"/>
                    <a:pt x="125833" y="29253"/>
                  </a:cubicBezTo>
                  <a:cubicBezTo>
                    <a:pt x="82813" y="29253"/>
                    <a:pt x="44956" y="53560"/>
                    <a:pt x="26887" y="92492"/>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483" y="30759"/>
                    <a:pt x="969450" y="0"/>
                    <a:pt x="1024085" y="0"/>
                  </a:cubicBezTo>
                  <a:cubicBezTo>
                    <a:pt x="1078720" y="0"/>
                    <a:pt x="1126688" y="30759"/>
                    <a:pt x="1149703" y="80232"/>
                  </a:cubicBezTo>
                  <a:cubicBezTo>
                    <a:pt x="1167771" y="119165"/>
                    <a:pt x="1205629" y="143471"/>
                    <a:pt x="1248648" y="143471"/>
                  </a:cubicBezTo>
                  <a:cubicBezTo>
                    <a:pt x="1291668" y="143471"/>
                    <a:pt x="1329526" y="119165"/>
                    <a:pt x="1347594" y="80232"/>
                  </a:cubicBezTo>
                  <a:cubicBezTo>
                    <a:pt x="1370610" y="30759"/>
                    <a:pt x="1418792" y="0"/>
                    <a:pt x="1473212" y="0"/>
                  </a:cubicBezTo>
                  <a:cubicBezTo>
                    <a:pt x="1527847" y="0"/>
                    <a:pt x="1576029" y="30759"/>
                    <a:pt x="1598829" y="80232"/>
                  </a:cubicBezTo>
                  <a:lnTo>
                    <a:pt x="1572157" y="92492"/>
                  </a:lnTo>
                  <a:cubicBezTo>
                    <a:pt x="1554089" y="53560"/>
                    <a:pt x="1516016" y="29253"/>
                    <a:pt x="1473212" y="29253"/>
                  </a:cubicBezTo>
                  <a:cubicBezTo>
                    <a:pt x="1430192" y="29253"/>
                    <a:pt x="1392335" y="53560"/>
                    <a:pt x="1374266" y="92492"/>
                  </a:cubicBezTo>
                  <a:cubicBezTo>
                    <a:pt x="1351251" y="141965"/>
                    <a:pt x="1303069" y="172724"/>
                    <a:pt x="1248648" y="172724"/>
                  </a:cubicBezTo>
                  <a:close/>
                </a:path>
              </a:pathLst>
            </a:custGeom>
            <a:grpFill/>
            <a:ln w="21496" cap="flat">
              <a:noFill/>
              <a:prstDash val="solid"/>
              <a:miter/>
            </a:ln>
          </p:spPr>
          <p:txBody>
            <a:bodyPr rtlCol="0" anchor="ctr"/>
            <a:lstStyle/>
            <a:p>
              <a:endParaRPr lang="en-US"/>
            </a:p>
          </p:txBody>
        </p:sp>
      </p:grpSp>
      <p:grpSp>
        <p:nvGrpSpPr>
          <p:cNvPr id="17" name="Group 16">
            <a:extLst>
              <a:ext uri="{FF2B5EF4-FFF2-40B4-BE49-F238E27FC236}">
                <a16:creationId xmlns:a16="http://schemas.microsoft.com/office/drawing/2014/main" id="{D2539C73-C848-4608-957A-D6C0169139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8736" y="533549"/>
            <a:ext cx="5356040" cy="5343028"/>
            <a:chOff x="739960" y="1925092"/>
            <a:chExt cx="4376696" cy="4366063"/>
          </a:xfrm>
        </p:grpSpPr>
        <p:sp>
          <p:nvSpPr>
            <p:cNvPr id="18" name="Oval 17">
              <a:extLst>
                <a:ext uri="{FF2B5EF4-FFF2-40B4-BE49-F238E27FC236}">
                  <a16:creationId xmlns:a16="http://schemas.microsoft.com/office/drawing/2014/main" id="{253EEDFE-1D2D-4938-9DF2-97FB4F709D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8562" y="2003061"/>
              <a:ext cx="4288094" cy="4288094"/>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5EA4CF2D-570F-4529-ADDA-B37CF05B61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7929" y="2003061"/>
              <a:ext cx="4288094" cy="4288094"/>
            </a:xfrm>
            <a:prstGeom prst="ellipse">
              <a:avLst/>
            </a:prstGeom>
            <a:solidFill>
              <a:schemeClr val="accent3">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 name="Oval 19">
              <a:extLst>
                <a:ext uri="{FF2B5EF4-FFF2-40B4-BE49-F238E27FC236}">
                  <a16:creationId xmlns:a16="http://schemas.microsoft.com/office/drawing/2014/main" id="{CBE92B83-AFA7-40B1-9D3C-502840BADC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960" y="1925092"/>
              <a:ext cx="4288094" cy="4288094"/>
            </a:xfrm>
            <a:prstGeom prst="ellipse">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17B8C059-4284-4CDA-97D9-B748055E9193}"/>
              </a:ext>
            </a:extLst>
          </p:cNvPr>
          <p:cNvSpPr>
            <a:spLocks noGrp="1"/>
          </p:cNvSpPr>
          <p:nvPr>
            <p:ph type="ctrTitle"/>
          </p:nvPr>
        </p:nvSpPr>
        <p:spPr>
          <a:xfrm>
            <a:off x="-366296" y="1256709"/>
            <a:ext cx="6971950" cy="2822713"/>
          </a:xfrm>
          <a:prstGeom prst="ellipse">
            <a:avLst/>
          </a:prstGeom>
        </p:spPr>
        <p:txBody>
          <a:bodyPr>
            <a:normAutofit/>
          </a:bodyPr>
          <a:lstStyle/>
          <a:p>
            <a:r>
              <a:rPr lang="en-US" sz="3200" dirty="0">
                <a:solidFill>
                  <a:schemeClr val="tx2">
                    <a:lumMod val="75000"/>
                    <a:lumOff val="25000"/>
                  </a:schemeClr>
                </a:solidFill>
                <a:latin typeface="Britannic Bold" panose="020B0903060703020204" pitchFamily="34" charset="0"/>
              </a:rPr>
              <a:t>The time of fulfillment</a:t>
            </a:r>
          </a:p>
        </p:txBody>
      </p:sp>
      <p:sp>
        <p:nvSpPr>
          <p:cNvPr id="22" name="Graphic 212">
            <a:extLst>
              <a:ext uri="{FF2B5EF4-FFF2-40B4-BE49-F238E27FC236}">
                <a16:creationId xmlns:a16="http://schemas.microsoft.com/office/drawing/2014/main" id="{19A55484-B97B-45ED-A47D-EBECAC290D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60898" y="4861481"/>
            <a:ext cx="891066" cy="891066"/>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4" name="Graphic 212">
            <a:extLst>
              <a:ext uri="{FF2B5EF4-FFF2-40B4-BE49-F238E27FC236}">
                <a16:creationId xmlns:a16="http://schemas.microsoft.com/office/drawing/2014/main" id="{B31CB7B9-2B8F-4AD6-9FFE-5DAE8E1322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60898" y="4861481"/>
            <a:ext cx="891066" cy="891066"/>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1">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Subtitle 5">
            <a:extLst>
              <a:ext uri="{FF2B5EF4-FFF2-40B4-BE49-F238E27FC236}">
                <a16:creationId xmlns:a16="http://schemas.microsoft.com/office/drawing/2014/main" id="{24A1849E-8DE1-49F5-9B36-0E447E29FD0E}"/>
              </a:ext>
            </a:extLst>
          </p:cNvPr>
          <p:cNvSpPr>
            <a:spLocks noGrp="1"/>
          </p:cNvSpPr>
          <p:nvPr>
            <p:ph type="subTitle" idx="1"/>
          </p:nvPr>
        </p:nvSpPr>
        <p:spPr/>
        <p:txBody>
          <a:bodyPr/>
          <a:lstStyle/>
          <a:p>
            <a:endParaRPr lang="en-US" dirty="0"/>
          </a:p>
        </p:txBody>
      </p:sp>
      <p:pic>
        <p:nvPicPr>
          <p:cNvPr id="6146" name="Picture 2" descr="Image result for the holy spirit">
            <a:extLst>
              <a:ext uri="{FF2B5EF4-FFF2-40B4-BE49-F238E27FC236}">
                <a16:creationId xmlns:a16="http://schemas.microsoft.com/office/drawing/2014/main" id="{030C2FF9-EDC9-4AD0-88F5-8628D24FB50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71612" y="402022"/>
            <a:ext cx="4823008" cy="570149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6262774"/>
      </p:ext>
    </p:extLst>
  </p:cSld>
  <p:clrMapOvr>
    <a:masterClrMapping/>
  </p:clrMapOvr>
  <mc:AlternateContent xmlns:mc="http://schemas.openxmlformats.org/markup-compatibility/2006">
    <mc:Choice xmlns:p14="http://schemas.microsoft.com/office/powerpoint/2010/main" Requires="p14">
      <p:transition spd="slow" p14:dur="3400" advTm="5352">
        <p14:reveal/>
      </p:transition>
    </mc:Choice>
    <mc:Fallback>
      <p:transition spd="slow" advTm="5352">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146"/>
                                        </p:tgtEl>
                                        <p:attrNameLst>
                                          <p:attrName>style.visibility</p:attrName>
                                        </p:attrNameLst>
                                      </p:cBhvr>
                                      <p:to>
                                        <p:strVal val="visible"/>
                                      </p:to>
                                    </p:set>
                                    <p:animEffect transition="in" filter="circle(in)">
                                      <p:cBhvr>
                                        <p:cTn id="12" dur="20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44F5A-134E-4252-BE06-720418D99DF6}"/>
              </a:ext>
            </a:extLst>
          </p:cNvPr>
          <p:cNvSpPr>
            <a:spLocks noGrp="1"/>
          </p:cNvSpPr>
          <p:nvPr>
            <p:ph type="title"/>
          </p:nvPr>
        </p:nvSpPr>
        <p:spPr/>
        <p:txBody>
          <a:bodyPr/>
          <a:lstStyle/>
          <a:p>
            <a:r>
              <a:rPr lang="en-US" b="1" i="0" dirty="0">
                <a:solidFill>
                  <a:srgbClr val="333333"/>
                </a:solidFill>
                <a:effectLst/>
                <a:latin typeface="Britannic Bold" panose="020B0903060703020204" pitchFamily="34" charset="0"/>
              </a:rPr>
              <a:t>John - Elijah in the Power of the Spirit</a:t>
            </a:r>
            <a:endParaRPr lang="en-US" dirty="0">
              <a:latin typeface="Britannic Bold" panose="020B0903060703020204" pitchFamily="34" charset="0"/>
            </a:endParaRPr>
          </a:p>
        </p:txBody>
      </p:sp>
      <p:sp>
        <p:nvSpPr>
          <p:cNvPr id="3" name="Content Placeholder 2">
            <a:extLst>
              <a:ext uri="{FF2B5EF4-FFF2-40B4-BE49-F238E27FC236}">
                <a16:creationId xmlns:a16="http://schemas.microsoft.com/office/drawing/2014/main" id="{C7B416FC-46CA-4B42-85B4-8B6837759E4E}"/>
              </a:ext>
            </a:extLst>
          </p:cNvPr>
          <p:cNvSpPr>
            <a:spLocks noGrp="1"/>
          </p:cNvSpPr>
          <p:nvPr>
            <p:ph idx="1"/>
          </p:nvPr>
        </p:nvSpPr>
        <p:spPr/>
        <p:txBody>
          <a:bodyPr>
            <a:normAutofit lnSpcReduction="10000"/>
          </a:bodyPr>
          <a:lstStyle/>
          <a:p>
            <a:pPr algn="l"/>
            <a:r>
              <a:rPr lang="en-US" sz="3200" b="0" i="0" dirty="0">
                <a:solidFill>
                  <a:srgbClr val="333333"/>
                </a:solidFill>
                <a:effectLst/>
                <a:latin typeface="Britannic Bold" panose="020B0903060703020204" pitchFamily="34" charset="0"/>
              </a:rPr>
              <a:t>When Mary visited Elizabeth, John was "filled with the Holy Spirit even from his mother's womb.” John completed the Spirit's work of forming "a people prepared for the Lord.”</a:t>
            </a:r>
          </a:p>
          <a:p>
            <a:pPr algn="l"/>
            <a:r>
              <a:rPr lang="en-US" sz="3200" b="0" i="0" dirty="0">
                <a:solidFill>
                  <a:srgbClr val="333333"/>
                </a:solidFill>
                <a:effectLst/>
                <a:latin typeface="Britannic Bold" panose="020B0903060703020204" pitchFamily="34" charset="0"/>
              </a:rPr>
              <a:t>Jesus called him "more than a prophet.” John prefigured the Holy Spirit as "a voice" who bore "witness to the light.” John actually saw the Spirit descend on Jesus and he could bear witness that Jesus is "the Lamb of God.” Through John, the Spirit could begin his work of restoring man.</a:t>
            </a:r>
          </a:p>
          <a:p>
            <a:endParaRPr lang="en-US" dirty="0"/>
          </a:p>
        </p:txBody>
      </p:sp>
    </p:spTree>
    <p:custDataLst>
      <p:tags r:id="rId1"/>
    </p:custDataLst>
    <p:extLst>
      <p:ext uri="{BB962C8B-B14F-4D97-AF65-F5344CB8AC3E}">
        <p14:creationId xmlns:p14="http://schemas.microsoft.com/office/powerpoint/2010/main" val="3814872746"/>
      </p:ext>
    </p:extLst>
  </p:cSld>
  <p:clrMapOvr>
    <a:masterClrMapping/>
  </p:clrMapOvr>
  <mc:AlternateContent xmlns:mc="http://schemas.openxmlformats.org/markup-compatibility/2006">
    <mc:Choice xmlns:p14="http://schemas.microsoft.com/office/powerpoint/2010/main" Requires="p14">
      <p:transition spd="slow" p14:dur="3400" advTm="19098">
        <p14:reveal/>
      </p:transition>
    </mc:Choice>
    <mc:Fallback>
      <p:transition spd="slow" advTm="19098">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33D8C-666B-4FD1-85DF-62E5BA5EA2FE}"/>
              </a:ext>
            </a:extLst>
          </p:cNvPr>
          <p:cNvSpPr>
            <a:spLocks noGrp="1"/>
          </p:cNvSpPr>
          <p:nvPr>
            <p:ph type="title"/>
          </p:nvPr>
        </p:nvSpPr>
        <p:spPr/>
        <p:txBody>
          <a:bodyPr>
            <a:normAutofit/>
          </a:bodyPr>
          <a:lstStyle/>
          <a:p>
            <a:r>
              <a:rPr lang="en-US" sz="4800" b="1" i="0" dirty="0">
                <a:solidFill>
                  <a:srgbClr val="333333"/>
                </a:solidFill>
                <a:effectLst/>
                <a:latin typeface="Britannic Bold" panose="020B0903060703020204" pitchFamily="34" charset="0"/>
              </a:rPr>
              <a:t>Mary - The Spirit's Masterpiece</a:t>
            </a:r>
            <a:endParaRPr lang="en-US" sz="4800" dirty="0">
              <a:latin typeface="Britannic Bold" panose="020B0903060703020204" pitchFamily="34" charset="0"/>
            </a:endParaRPr>
          </a:p>
        </p:txBody>
      </p:sp>
      <p:sp>
        <p:nvSpPr>
          <p:cNvPr id="3" name="Content Placeholder 2">
            <a:extLst>
              <a:ext uri="{FF2B5EF4-FFF2-40B4-BE49-F238E27FC236}">
                <a16:creationId xmlns:a16="http://schemas.microsoft.com/office/drawing/2014/main" id="{B882C734-CFF3-4DF5-9322-AB703C7F8478}"/>
              </a:ext>
            </a:extLst>
          </p:cNvPr>
          <p:cNvSpPr>
            <a:spLocks noGrp="1"/>
          </p:cNvSpPr>
          <p:nvPr>
            <p:ph idx="1"/>
          </p:nvPr>
        </p:nvSpPr>
        <p:spPr>
          <a:xfrm>
            <a:off x="838200" y="1825625"/>
            <a:ext cx="7433603" cy="4351338"/>
          </a:xfrm>
        </p:spPr>
        <p:txBody>
          <a:bodyPr>
            <a:normAutofit fontScale="92500" lnSpcReduction="10000"/>
          </a:bodyPr>
          <a:lstStyle/>
          <a:p>
            <a:pPr algn="l"/>
            <a:r>
              <a:rPr lang="en-US" b="0" i="0" dirty="0">
                <a:solidFill>
                  <a:srgbClr val="333333"/>
                </a:solidFill>
                <a:effectLst/>
                <a:latin typeface="Britannic Bold" panose="020B0903060703020204" pitchFamily="34" charset="0"/>
              </a:rPr>
              <a:t>Mary is the masterwork of the joint mission of the Son and the Spirit. She was a worthy dwelling place where the Son and Spirit could dwell among men. She is the "Seat of Wisdom." In her, the Spirit's wonders began to be manifest.</a:t>
            </a:r>
          </a:p>
          <a:p>
            <a:pPr algn="l"/>
            <a:r>
              <a:rPr lang="en-US" b="0" i="0" dirty="0">
                <a:solidFill>
                  <a:srgbClr val="333333"/>
                </a:solidFill>
                <a:effectLst/>
                <a:latin typeface="Britannic Bold" panose="020B0903060703020204" pitchFamily="34" charset="0"/>
              </a:rPr>
              <a:t>She was "full of grace" so she could carry Jesus "in whom the fullness of the deity dwells bodily.”  Conceived without sin, she was capable of welcoming this inexpressible gift of the Almighty. In Mary, the Spirit fulfilled the Father's plan, making her virginity uniquely fruitful in the birth of the Son.</a:t>
            </a:r>
          </a:p>
          <a:p>
            <a:endParaRPr lang="en-US" dirty="0"/>
          </a:p>
        </p:txBody>
      </p:sp>
      <p:pic>
        <p:nvPicPr>
          <p:cNvPr id="7170" name="Picture 2" descr="Image result for mary and th spirit">
            <a:extLst>
              <a:ext uri="{FF2B5EF4-FFF2-40B4-BE49-F238E27FC236}">
                <a16:creationId xmlns:a16="http://schemas.microsoft.com/office/drawing/2014/main" id="{37BB8A52-EF85-44EA-B3B6-04D140BE29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1802" y="1690688"/>
            <a:ext cx="3418449" cy="458994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0414785"/>
      </p:ext>
    </p:extLst>
  </p:cSld>
  <p:clrMapOvr>
    <a:masterClrMapping/>
  </p:clrMapOvr>
  <mc:AlternateContent xmlns:mc="http://schemas.openxmlformats.org/markup-compatibility/2006">
    <mc:Choice xmlns:p14="http://schemas.microsoft.com/office/powerpoint/2010/main" Requires="p14">
      <p:transition spd="slow" p14:dur="3400" advTm="24241">
        <p14:reveal/>
      </p:transition>
    </mc:Choice>
    <mc:Fallback>
      <p:transition spd="slow" advTm="24241">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7170"/>
                                        </p:tgtEl>
                                        <p:attrNameLst>
                                          <p:attrName>style.visibility</p:attrName>
                                        </p:attrNameLst>
                                      </p:cBhvr>
                                      <p:to>
                                        <p:strVal val="visible"/>
                                      </p:to>
                                    </p:set>
                                    <p:animEffect transition="in" filter="circle(in)">
                                      <p:cBhvr>
                                        <p:cTn id="12" dur="2000"/>
                                        <p:tgtEl>
                                          <p:spTgt spid="7170"/>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circle(in)">
                                      <p:cBhvr>
                                        <p:cTn id="1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A95B79F-BE8B-45B8-BC6B-39794E16FF60}"/>
              </a:ext>
            </a:extLst>
          </p:cNvPr>
          <p:cNvSpPr>
            <a:spLocks noGrp="1"/>
          </p:cNvSpPr>
          <p:nvPr>
            <p:ph type="body" sz="half" idx="2"/>
          </p:nvPr>
        </p:nvSpPr>
        <p:spPr>
          <a:xfrm>
            <a:off x="820187" y="1573921"/>
            <a:ext cx="3932237" cy="5056310"/>
          </a:xfrm>
        </p:spPr>
        <p:txBody>
          <a:bodyPr>
            <a:normAutofit/>
          </a:bodyPr>
          <a:lstStyle/>
          <a:p>
            <a:pPr algn="l"/>
            <a:r>
              <a:rPr lang="en-US" sz="2000" b="0" i="0" dirty="0">
                <a:solidFill>
                  <a:srgbClr val="333333"/>
                </a:solidFill>
                <a:effectLst/>
                <a:latin typeface="Britannic Bold" panose="020B0903060703020204" pitchFamily="34" charset="0"/>
              </a:rPr>
              <a:t>Jesus was made known first to the shepherds (representing the poor) and to the Magi (representing the Gentiles). Through Mary, the Spirit brought others into communion with Christ (Simeon and Anna, the bride and groom at Cana, and the first disciples).</a:t>
            </a:r>
          </a:p>
          <a:p>
            <a:pPr algn="l"/>
            <a:r>
              <a:rPr lang="en-US" sz="2000" b="0" i="0" dirty="0">
                <a:solidFill>
                  <a:srgbClr val="333333"/>
                </a:solidFill>
                <a:effectLst/>
                <a:latin typeface="Britannic Bold" panose="020B0903060703020204" pitchFamily="34" charset="0"/>
              </a:rPr>
              <a:t>Through the Spirit, Mary became the Woman, the new Eve (mother of the living), the mother of the "whole Christ" (represented by John at the cross). At Pentecost (the dawn of the end time) she was with the disciples when the Spirit inaugurated the Church.</a:t>
            </a:r>
          </a:p>
          <a:p>
            <a:endParaRPr lang="en-US" dirty="0"/>
          </a:p>
        </p:txBody>
      </p:sp>
      <p:sp>
        <p:nvSpPr>
          <p:cNvPr id="7" name="TextBox 6">
            <a:extLst>
              <a:ext uri="{FF2B5EF4-FFF2-40B4-BE49-F238E27FC236}">
                <a16:creationId xmlns:a16="http://schemas.microsoft.com/office/drawing/2014/main" id="{8EC663E6-B035-4040-88F9-9260C295B5F8}"/>
              </a:ext>
            </a:extLst>
          </p:cNvPr>
          <p:cNvSpPr txBox="1"/>
          <p:nvPr/>
        </p:nvSpPr>
        <p:spPr>
          <a:xfrm>
            <a:off x="595005" y="227769"/>
            <a:ext cx="4157419" cy="1077218"/>
          </a:xfrm>
          <a:prstGeom prst="rect">
            <a:avLst/>
          </a:prstGeom>
          <a:noFill/>
        </p:spPr>
        <p:txBody>
          <a:bodyPr wrap="square">
            <a:spAutoFit/>
          </a:bodyPr>
          <a:lstStyle/>
          <a:p>
            <a:pPr algn="ctr"/>
            <a:r>
              <a:rPr lang="en-US" sz="3200" b="1" i="0" dirty="0">
                <a:solidFill>
                  <a:srgbClr val="333333"/>
                </a:solidFill>
                <a:effectLst/>
                <a:latin typeface="Britannic Bold" panose="020B0903060703020204" pitchFamily="34" charset="0"/>
              </a:rPr>
              <a:t>The Spirit Uniting Others in Mary </a:t>
            </a:r>
          </a:p>
        </p:txBody>
      </p:sp>
      <p:pic>
        <p:nvPicPr>
          <p:cNvPr id="8196" name="Picture 4" descr="Image result for mary and th spirit">
            <a:extLst>
              <a:ext uri="{FF2B5EF4-FFF2-40B4-BE49-F238E27FC236}">
                <a16:creationId xmlns:a16="http://schemas.microsoft.com/office/drawing/2014/main" id="{7C40A8DE-9ECB-4C3A-9715-D176E9539336}"/>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096000" y="550013"/>
            <a:ext cx="4300025" cy="5766381"/>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261615581"/>
      </p:ext>
    </p:extLst>
  </p:cSld>
  <p:clrMapOvr>
    <a:masterClrMapping/>
  </p:clrMapOvr>
  <mc:AlternateContent xmlns:mc="http://schemas.openxmlformats.org/markup-compatibility/2006">
    <mc:Choice xmlns:p14="http://schemas.microsoft.com/office/powerpoint/2010/main" Requires="p14">
      <p:transition spd="slow" p14:dur="3400" advTm="24473">
        <p14:reveal/>
      </p:transition>
    </mc:Choice>
    <mc:Fallback>
      <p:transition spd="slow" advTm="24473">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4F5B9-D1F0-4EAD-8545-5B980C9EC20F}"/>
              </a:ext>
            </a:extLst>
          </p:cNvPr>
          <p:cNvSpPr>
            <a:spLocks noGrp="1"/>
          </p:cNvSpPr>
          <p:nvPr>
            <p:ph type="title"/>
          </p:nvPr>
        </p:nvSpPr>
        <p:spPr/>
        <p:txBody>
          <a:bodyPr>
            <a:normAutofit/>
          </a:bodyPr>
          <a:lstStyle/>
          <a:p>
            <a:r>
              <a:rPr lang="en-US" sz="4800" b="1" i="0" dirty="0">
                <a:solidFill>
                  <a:srgbClr val="333333"/>
                </a:solidFill>
                <a:effectLst/>
                <a:latin typeface="Britannic Bold" panose="020B0903060703020204" pitchFamily="34" charset="0"/>
              </a:rPr>
              <a:t>Saying "Jesus is Lord" </a:t>
            </a:r>
            <a:endParaRPr lang="en-US" sz="4800" dirty="0">
              <a:latin typeface="Britannic Bold" panose="020B0903060703020204" pitchFamily="34" charset="0"/>
            </a:endParaRPr>
          </a:p>
        </p:txBody>
      </p:sp>
      <p:sp>
        <p:nvSpPr>
          <p:cNvPr id="3" name="Content Placeholder 2">
            <a:extLst>
              <a:ext uri="{FF2B5EF4-FFF2-40B4-BE49-F238E27FC236}">
                <a16:creationId xmlns:a16="http://schemas.microsoft.com/office/drawing/2014/main" id="{F83C20F1-DE74-451F-93B4-C21046416E6B}"/>
              </a:ext>
            </a:extLst>
          </p:cNvPr>
          <p:cNvSpPr>
            <a:spLocks noGrp="1"/>
          </p:cNvSpPr>
          <p:nvPr>
            <p:ph idx="1"/>
          </p:nvPr>
        </p:nvSpPr>
        <p:spPr>
          <a:xfrm>
            <a:off x="526059" y="3183565"/>
            <a:ext cx="10515600" cy="3674435"/>
          </a:xfrm>
        </p:spPr>
        <p:txBody>
          <a:bodyPr>
            <a:normAutofit/>
          </a:bodyPr>
          <a:lstStyle/>
          <a:p>
            <a:pPr algn="ctr"/>
            <a:r>
              <a:rPr lang="en-US" sz="3600" b="0" i="0" dirty="0">
                <a:solidFill>
                  <a:srgbClr val="333333"/>
                </a:solidFill>
                <a:effectLst/>
                <a:latin typeface="Britannic Bold" panose="020B0903060703020204" pitchFamily="34" charset="0"/>
              </a:rPr>
              <a:t>Only through the Holy Spirit can a person be in touch with Christ. By Baptism, the Spirit gives us the life of the Father which is offered in the Son. "Those who bear God's Spirit are led to the Son, and the Son presents them to the Father who confers incorruptibility on them" (St. Irenaeus).</a:t>
            </a:r>
            <a:endParaRPr lang="en-US" sz="3600" dirty="0">
              <a:latin typeface="Britannic Bold" panose="020B0903060703020204" pitchFamily="34" charset="0"/>
            </a:endParaRPr>
          </a:p>
        </p:txBody>
      </p:sp>
      <p:pic>
        <p:nvPicPr>
          <p:cNvPr id="1028" name="Picture 4">
            <a:extLst>
              <a:ext uri="{FF2B5EF4-FFF2-40B4-BE49-F238E27FC236}">
                <a16:creationId xmlns:a16="http://schemas.microsoft.com/office/drawing/2014/main" id="{63272AE6-0CFF-4D27-AC99-9C0D136098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52826" y="300038"/>
            <a:ext cx="3388834" cy="27813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962538631"/>
      </p:ext>
    </p:extLst>
  </p:cSld>
  <p:clrMapOvr>
    <a:masterClrMapping/>
  </p:clrMapOvr>
  <mc:AlternateContent xmlns:mc="http://schemas.openxmlformats.org/markup-compatibility/2006">
    <mc:Choice xmlns:p14="http://schemas.microsoft.com/office/powerpoint/2010/main" Requires="p14">
      <p:transition spd="slow" p14:dur="2000" advTm="17247"/>
    </mc:Choice>
    <mc:Fallback>
      <p:transition spd="slow" advTm="1724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circle(in)">
                                      <p:cBhvr>
                                        <p:cTn id="12" dur="2000"/>
                                        <p:tgtEl>
                                          <p:spTgt spid="102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circle(in)">
                                      <p:cBhvr>
                                        <p:cTn id="1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0910E-7004-4A3F-AA02-3E404829D20B}"/>
              </a:ext>
            </a:extLst>
          </p:cNvPr>
          <p:cNvSpPr>
            <a:spLocks noGrp="1"/>
          </p:cNvSpPr>
          <p:nvPr>
            <p:ph type="title"/>
          </p:nvPr>
        </p:nvSpPr>
        <p:spPr>
          <a:xfrm>
            <a:off x="7381265" y="515985"/>
            <a:ext cx="3932237" cy="1199271"/>
          </a:xfrm>
        </p:spPr>
        <p:txBody>
          <a:bodyPr/>
          <a:lstStyle/>
          <a:p>
            <a:pPr algn="ctr"/>
            <a:r>
              <a:rPr lang="en-US" b="1" i="0" dirty="0">
                <a:solidFill>
                  <a:srgbClr val="333333"/>
                </a:solidFill>
                <a:effectLst/>
                <a:latin typeface="Britannic Bold" panose="020B0903060703020204" pitchFamily="34" charset="0"/>
              </a:rPr>
              <a:t>Jesus - Anointed by the Spirit </a:t>
            </a:r>
            <a:endParaRPr lang="en-US" dirty="0">
              <a:latin typeface="Britannic Bold" panose="020B0903060703020204" pitchFamily="34" charset="0"/>
            </a:endParaRPr>
          </a:p>
        </p:txBody>
      </p:sp>
      <p:sp>
        <p:nvSpPr>
          <p:cNvPr id="4" name="Text Placeholder 3">
            <a:extLst>
              <a:ext uri="{FF2B5EF4-FFF2-40B4-BE49-F238E27FC236}">
                <a16:creationId xmlns:a16="http://schemas.microsoft.com/office/drawing/2014/main" id="{8E940E33-9C91-40EC-8C1D-C4934D441A03}"/>
              </a:ext>
            </a:extLst>
          </p:cNvPr>
          <p:cNvSpPr>
            <a:spLocks noGrp="1"/>
          </p:cNvSpPr>
          <p:nvPr>
            <p:ph type="body" sz="half" idx="2"/>
          </p:nvPr>
        </p:nvSpPr>
        <p:spPr>
          <a:xfrm>
            <a:off x="7578213" y="1930791"/>
            <a:ext cx="3932237" cy="3811588"/>
          </a:xfrm>
        </p:spPr>
        <p:txBody>
          <a:bodyPr>
            <a:normAutofit/>
          </a:bodyPr>
          <a:lstStyle/>
          <a:p>
            <a:r>
              <a:rPr lang="en-US" sz="2400" b="0" i="0" dirty="0">
                <a:solidFill>
                  <a:srgbClr val="333333"/>
                </a:solidFill>
                <a:effectLst/>
                <a:latin typeface="Britannic Bold" panose="020B0903060703020204" pitchFamily="34" charset="0"/>
              </a:rPr>
              <a:t>The entire mission of the Son and the Spirit is contained in this - that the Son is anointed with the Spirit from the first moment of his conception. Although Christ's whole work is a joint mission of Son and Spirit, we focus here on Jesus' promise of his sending of the Spirit.</a:t>
            </a:r>
            <a:endParaRPr lang="en-US" sz="2400" dirty="0">
              <a:latin typeface="Britannic Bold" panose="020B0903060703020204" pitchFamily="34" charset="0"/>
            </a:endParaRPr>
          </a:p>
        </p:txBody>
      </p:sp>
      <p:pic>
        <p:nvPicPr>
          <p:cNvPr id="9218" name="Picture 2" descr="See the source image">
            <a:extLst>
              <a:ext uri="{FF2B5EF4-FFF2-40B4-BE49-F238E27FC236}">
                <a16:creationId xmlns:a16="http://schemas.microsoft.com/office/drawing/2014/main" id="{748C5F2E-1396-4735-856B-C3701115EBAF}"/>
              </a:ext>
            </a:extLst>
          </p:cNvPr>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rcRect t="18503" b="18503"/>
          <a:stretch>
            <a:fillRect/>
          </a:stretch>
        </p:blipFill>
        <p:spPr bwMode="auto">
          <a:xfrm>
            <a:off x="541337" y="731520"/>
            <a:ext cx="6502323" cy="513429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300783756"/>
      </p:ext>
    </p:extLst>
  </p:cSld>
  <p:clrMapOvr>
    <a:masterClrMapping/>
  </p:clrMapOvr>
  <mc:AlternateContent xmlns:mc="http://schemas.openxmlformats.org/markup-compatibility/2006">
    <mc:Choice xmlns:p14="http://schemas.microsoft.com/office/powerpoint/2010/main" Requires="p14">
      <p:transition spd="slow" p14:dur="3400" advTm="17114">
        <p14:reveal/>
      </p:transition>
    </mc:Choice>
    <mc:Fallback>
      <p:transition spd="slow" advTm="17114">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circle(in)">
                                      <p:cBhvr>
                                        <p:cTn id="7" dur="2000"/>
                                        <p:tgtEl>
                                          <p:spTgt spid="921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circle(in)">
                                      <p:cBhvr>
                                        <p:cTn id="17"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E34A1-3159-4FA0-844B-B9D40F49450D}"/>
              </a:ext>
            </a:extLst>
          </p:cNvPr>
          <p:cNvSpPr>
            <a:spLocks noGrp="1"/>
          </p:cNvSpPr>
          <p:nvPr>
            <p:ph type="title"/>
          </p:nvPr>
        </p:nvSpPr>
        <p:spPr>
          <a:xfrm>
            <a:off x="590843" y="243680"/>
            <a:ext cx="10762957" cy="874714"/>
          </a:xfrm>
        </p:spPr>
        <p:txBody>
          <a:bodyPr>
            <a:normAutofit/>
          </a:bodyPr>
          <a:lstStyle/>
          <a:p>
            <a:r>
              <a:rPr lang="en-US" b="1" i="0" dirty="0">
                <a:solidFill>
                  <a:srgbClr val="333333"/>
                </a:solidFill>
                <a:effectLst/>
                <a:latin typeface="Britannic Bold" panose="020B0903060703020204" pitchFamily="34" charset="0"/>
              </a:rPr>
              <a:t>Revealing the Spirit       Giving the Spirit </a:t>
            </a:r>
            <a:endParaRPr lang="en-US" dirty="0">
              <a:latin typeface="Britannic Bold" panose="020B0903060703020204" pitchFamily="34" charset="0"/>
            </a:endParaRPr>
          </a:p>
        </p:txBody>
      </p:sp>
      <p:sp>
        <p:nvSpPr>
          <p:cNvPr id="3" name="Content Placeholder 2">
            <a:extLst>
              <a:ext uri="{FF2B5EF4-FFF2-40B4-BE49-F238E27FC236}">
                <a16:creationId xmlns:a16="http://schemas.microsoft.com/office/drawing/2014/main" id="{44D265FC-51A0-44FE-ADB4-0A46E7B7DA7B}"/>
              </a:ext>
            </a:extLst>
          </p:cNvPr>
          <p:cNvSpPr>
            <a:spLocks noGrp="1"/>
          </p:cNvSpPr>
          <p:nvPr>
            <p:ph sz="half" idx="1"/>
          </p:nvPr>
        </p:nvSpPr>
        <p:spPr>
          <a:xfrm>
            <a:off x="402101" y="1303779"/>
            <a:ext cx="5181600" cy="5310541"/>
          </a:xfrm>
        </p:spPr>
        <p:txBody>
          <a:bodyPr>
            <a:normAutofit fontScale="77500" lnSpcReduction="20000"/>
          </a:bodyPr>
          <a:lstStyle/>
          <a:p>
            <a:pPr algn="l"/>
            <a:r>
              <a:rPr lang="en-US" sz="3400" b="0" i="0" dirty="0">
                <a:solidFill>
                  <a:srgbClr val="333333"/>
                </a:solidFill>
                <a:effectLst/>
                <a:latin typeface="Britannic Bold" panose="020B0903060703020204" pitchFamily="34" charset="0"/>
              </a:rPr>
              <a:t>Jesus alluded often to the Spirit. He spoke of the Spirit to Nicodemus, to the Samaritan woman, and to his disciples, concerning their prayer and concerning their witnessing. At the hour of his death, Jesus promised that the Spirit would be given by the Father (in answer to Jesus' prayer) and by Jesus (at the side of the Father).</a:t>
            </a:r>
          </a:p>
          <a:p>
            <a:pPr algn="l"/>
            <a:r>
              <a:rPr lang="en-US" sz="3400" b="0" i="0" dirty="0">
                <a:solidFill>
                  <a:srgbClr val="333333"/>
                </a:solidFill>
                <a:effectLst/>
                <a:latin typeface="Britannic Bold" panose="020B0903060703020204" pitchFamily="34" charset="0"/>
              </a:rPr>
              <a:t>The Spirit would come and teach us everything. He would remind us of Jesus' teachings and help us to bear witness to Jesus. The Spirit would also prove that the world is wrong about sin, righteousness, and judgment.</a:t>
            </a:r>
          </a:p>
          <a:p>
            <a:endParaRPr lang="en-US" dirty="0"/>
          </a:p>
        </p:txBody>
      </p:sp>
      <p:sp>
        <p:nvSpPr>
          <p:cNvPr id="4" name="Content Placeholder 3">
            <a:extLst>
              <a:ext uri="{FF2B5EF4-FFF2-40B4-BE49-F238E27FC236}">
                <a16:creationId xmlns:a16="http://schemas.microsoft.com/office/drawing/2014/main" id="{22718E60-A90A-4DBB-AEC6-488E7F5E1EB9}"/>
              </a:ext>
            </a:extLst>
          </p:cNvPr>
          <p:cNvSpPr>
            <a:spLocks noGrp="1"/>
          </p:cNvSpPr>
          <p:nvPr>
            <p:ph sz="half" idx="2"/>
          </p:nvPr>
        </p:nvSpPr>
        <p:spPr>
          <a:xfrm>
            <a:off x="6270674" y="1253331"/>
            <a:ext cx="5181600" cy="4351338"/>
          </a:xfrm>
        </p:spPr>
        <p:txBody>
          <a:bodyPr>
            <a:noAutofit/>
          </a:bodyPr>
          <a:lstStyle/>
          <a:p>
            <a:r>
              <a:rPr lang="en-US" sz="3200" b="0" i="0" dirty="0">
                <a:solidFill>
                  <a:srgbClr val="333333"/>
                </a:solidFill>
                <a:effectLst/>
                <a:latin typeface="Britannic Bold" panose="020B0903060703020204" pitchFamily="34" charset="0"/>
              </a:rPr>
              <a:t>Immediately after his Resurrection, Jesus gave the Holy Spirit to his apostles by breathing on them. At this moment, the mission of Christ and the Spirit became the mission of the Church. "As the Father has sent me, even so I send you.”</a:t>
            </a:r>
            <a:endParaRPr lang="en-US" sz="3200" dirty="0">
              <a:latin typeface="Britannic Bold" panose="020B0903060703020204" pitchFamily="34" charset="0"/>
            </a:endParaRPr>
          </a:p>
        </p:txBody>
      </p:sp>
    </p:spTree>
    <p:custDataLst>
      <p:tags r:id="rId1"/>
    </p:custDataLst>
    <p:extLst>
      <p:ext uri="{BB962C8B-B14F-4D97-AF65-F5344CB8AC3E}">
        <p14:creationId xmlns:p14="http://schemas.microsoft.com/office/powerpoint/2010/main" val="847614699"/>
      </p:ext>
    </p:extLst>
  </p:cSld>
  <p:clrMapOvr>
    <a:masterClrMapping/>
  </p:clrMapOvr>
  <mc:AlternateContent xmlns:mc="http://schemas.openxmlformats.org/markup-compatibility/2006">
    <mc:Choice xmlns:p14="http://schemas.microsoft.com/office/powerpoint/2010/main" Requires="p14">
      <p:transition spd="slow" p14:dur="3400" advTm="36222">
        <p14:reveal/>
      </p:transition>
    </mc:Choice>
    <mc:Fallback>
      <p:transition spd="slow" advTm="36222">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circle(in)">
                                      <p:cBhvr>
                                        <p:cTn id="17"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C4F51-4983-447B-9369-CD818A504700}"/>
              </a:ext>
            </a:extLst>
          </p:cNvPr>
          <p:cNvSpPr>
            <a:spLocks noGrp="1"/>
          </p:cNvSpPr>
          <p:nvPr>
            <p:ph type="title"/>
          </p:nvPr>
        </p:nvSpPr>
        <p:spPr>
          <a:xfrm>
            <a:off x="838200" y="500062"/>
            <a:ext cx="10515600" cy="1325563"/>
          </a:xfrm>
        </p:spPr>
        <p:txBody>
          <a:bodyPr/>
          <a:lstStyle/>
          <a:p>
            <a:r>
              <a:rPr lang="en-US" b="1" i="0" dirty="0">
                <a:solidFill>
                  <a:srgbClr val="333333"/>
                </a:solidFill>
                <a:effectLst/>
                <a:latin typeface="Britannic Bold" panose="020B0903060703020204" pitchFamily="34" charset="0"/>
              </a:rPr>
              <a:t>Pentecost - The Spirit's Continual Coming</a:t>
            </a:r>
            <a:endParaRPr lang="en-US" dirty="0">
              <a:latin typeface="Britannic Bold" panose="020B0903060703020204" pitchFamily="34" charset="0"/>
            </a:endParaRPr>
          </a:p>
        </p:txBody>
      </p:sp>
      <p:sp>
        <p:nvSpPr>
          <p:cNvPr id="3" name="Content Placeholder 2">
            <a:extLst>
              <a:ext uri="{FF2B5EF4-FFF2-40B4-BE49-F238E27FC236}">
                <a16:creationId xmlns:a16="http://schemas.microsoft.com/office/drawing/2014/main" id="{72EB6A78-1FB3-44FB-8419-7E267C89F85E}"/>
              </a:ext>
            </a:extLst>
          </p:cNvPr>
          <p:cNvSpPr>
            <a:spLocks noGrp="1"/>
          </p:cNvSpPr>
          <p:nvPr>
            <p:ph idx="1"/>
          </p:nvPr>
        </p:nvSpPr>
        <p:spPr>
          <a:xfrm>
            <a:off x="838200" y="1825625"/>
            <a:ext cx="5661074" cy="4351338"/>
          </a:xfrm>
        </p:spPr>
        <p:txBody>
          <a:bodyPr/>
          <a:lstStyle/>
          <a:p>
            <a:r>
              <a:rPr lang="en-US" b="0" i="0" dirty="0">
                <a:solidFill>
                  <a:srgbClr val="333333"/>
                </a:solidFill>
                <a:effectLst/>
                <a:latin typeface="Britannic Bold" panose="020B0903060703020204" pitchFamily="34" charset="0"/>
              </a:rPr>
              <a:t>On Pentecost, Christ's Passover was fulfilled by the outpouring of the Spirit who is manifested as a divine person and the Trinity is fully revealed. Those who believe in Christ come in the flesh and share in the communion of the Trinity. The Holy Spirit brings the world into "the Last Days," the time of the Church and of the kingdom</a:t>
            </a:r>
            <a:endParaRPr lang="en-US" dirty="0">
              <a:latin typeface="Britannic Bold" panose="020B0903060703020204" pitchFamily="34" charset="0"/>
            </a:endParaRPr>
          </a:p>
        </p:txBody>
      </p:sp>
      <p:pic>
        <p:nvPicPr>
          <p:cNvPr id="10242" name="Picture 2" descr="Image result for the holy spirit">
            <a:extLst>
              <a:ext uri="{FF2B5EF4-FFF2-40B4-BE49-F238E27FC236}">
                <a16:creationId xmlns:a16="http://schemas.microsoft.com/office/drawing/2014/main" id="{5A748BC9-0B20-47AA-B287-72C04CB249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98382" y="1875271"/>
            <a:ext cx="4355417" cy="403316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705759406"/>
      </p:ext>
    </p:extLst>
  </p:cSld>
  <p:clrMapOvr>
    <a:masterClrMapping/>
  </p:clrMapOvr>
  <mc:AlternateContent xmlns:mc="http://schemas.openxmlformats.org/markup-compatibility/2006">
    <mc:Choice xmlns:p14="http://schemas.microsoft.com/office/powerpoint/2010/main" Requires="p14">
      <p:transition spd="slow" p14:dur="3400" advTm="19357">
        <p14:reveal/>
      </p:transition>
    </mc:Choice>
    <mc:Fallback>
      <p:transition spd="slow" advTm="19357">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0242"/>
                                        </p:tgtEl>
                                        <p:attrNameLst>
                                          <p:attrName>style.visibility</p:attrName>
                                        </p:attrNameLst>
                                      </p:cBhvr>
                                      <p:to>
                                        <p:strVal val="visible"/>
                                      </p:to>
                                    </p:set>
                                    <p:animEffect transition="in" filter="circle(in)">
                                      <p:cBhvr>
                                        <p:cTn id="17" dur="20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28570-9BF7-413A-B021-4632353A87EE}"/>
              </a:ext>
            </a:extLst>
          </p:cNvPr>
          <p:cNvSpPr>
            <a:spLocks noGrp="1"/>
          </p:cNvSpPr>
          <p:nvPr>
            <p:ph type="title"/>
          </p:nvPr>
        </p:nvSpPr>
        <p:spPr/>
        <p:txBody>
          <a:bodyPr>
            <a:normAutofit fontScale="90000"/>
          </a:bodyPr>
          <a:lstStyle/>
          <a:p>
            <a:r>
              <a:rPr lang="en-US" sz="3200" b="1" i="0" dirty="0">
                <a:solidFill>
                  <a:srgbClr val="333333"/>
                </a:solidFill>
                <a:effectLst/>
                <a:latin typeface="Britannic Bold" panose="020B0903060703020204" pitchFamily="34" charset="0"/>
              </a:rPr>
              <a:t>Forgiving Sins and Bearing Fruit      Bringing All into God’s</a:t>
            </a:r>
            <a:br>
              <a:rPr lang="en-US" sz="3200" b="1" i="0" dirty="0">
                <a:solidFill>
                  <a:srgbClr val="333333"/>
                </a:solidFill>
                <a:effectLst/>
                <a:latin typeface="Britannic Bold" panose="020B0903060703020204" pitchFamily="34" charset="0"/>
              </a:rPr>
            </a:br>
            <a:r>
              <a:rPr lang="en-US" sz="3200" b="1" i="0" dirty="0">
                <a:solidFill>
                  <a:srgbClr val="333333"/>
                </a:solidFill>
                <a:effectLst/>
                <a:latin typeface="Britannic Bold" panose="020B0903060703020204" pitchFamily="34" charset="0"/>
              </a:rPr>
              <a:t>                                                             Communion</a:t>
            </a:r>
            <a:endParaRPr lang="en-US" sz="3200" dirty="0">
              <a:latin typeface="Britannic Bold" panose="020B0903060703020204" pitchFamily="34" charset="0"/>
            </a:endParaRPr>
          </a:p>
        </p:txBody>
      </p:sp>
      <p:sp>
        <p:nvSpPr>
          <p:cNvPr id="3" name="Content Placeholder 2">
            <a:extLst>
              <a:ext uri="{FF2B5EF4-FFF2-40B4-BE49-F238E27FC236}">
                <a16:creationId xmlns:a16="http://schemas.microsoft.com/office/drawing/2014/main" id="{CA20B4ED-B18F-4AE4-B3E0-D227275241AE}"/>
              </a:ext>
            </a:extLst>
          </p:cNvPr>
          <p:cNvSpPr>
            <a:spLocks noGrp="1"/>
          </p:cNvSpPr>
          <p:nvPr>
            <p:ph sz="half" idx="1"/>
          </p:nvPr>
        </p:nvSpPr>
        <p:spPr>
          <a:xfrm>
            <a:off x="500575" y="1859501"/>
            <a:ext cx="5181600" cy="4351338"/>
          </a:xfrm>
        </p:spPr>
        <p:txBody>
          <a:bodyPr>
            <a:normAutofit fontScale="85000" lnSpcReduction="10000"/>
          </a:bodyPr>
          <a:lstStyle/>
          <a:p>
            <a:pPr algn="l"/>
            <a:r>
              <a:rPr lang="en-US" b="0" i="0" dirty="0">
                <a:solidFill>
                  <a:srgbClr val="333333"/>
                </a:solidFill>
                <a:effectLst/>
                <a:latin typeface="Britannic Bold" panose="020B0903060703020204" pitchFamily="34" charset="0"/>
              </a:rPr>
              <a:t>The first effect of the Spirit is the forgiveness of sins. Then, the Spirit gives us the very life of the Trinity which is to love "as God has loved us.”</a:t>
            </a:r>
          </a:p>
          <a:p>
            <a:pPr algn="l"/>
            <a:r>
              <a:rPr lang="en-US" b="0" i="0" dirty="0">
                <a:solidFill>
                  <a:srgbClr val="333333"/>
                </a:solidFill>
                <a:effectLst/>
                <a:latin typeface="Britannic Bold" panose="020B0903060703020204" pitchFamily="34" charset="0"/>
              </a:rPr>
              <a:t>By his power, we can "bear the fruit of the Spirit (love, joy, peace, patience, kindness, goodness, faithfulness, gentleness, and self-control). "Through the Spirit we are restored to paradise, led back to the kingdom of heaven, adopted as children, and given confidence to call God Father" (St. Basil).</a:t>
            </a:r>
          </a:p>
          <a:p>
            <a:endParaRPr lang="en-US" dirty="0"/>
          </a:p>
        </p:txBody>
      </p:sp>
      <p:sp>
        <p:nvSpPr>
          <p:cNvPr id="4" name="Content Placeholder 3">
            <a:extLst>
              <a:ext uri="{FF2B5EF4-FFF2-40B4-BE49-F238E27FC236}">
                <a16:creationId xmlns:a16="http://schemas.microsoft.com/office/drawing/2014/main" id="{497FC53A-6EBA-48B3-B30C-8A0DDD1E1151}"/>
              </a:ext>
            </a:extLst>
          </p:cNvPr>
          <p:cNvSpPr>
            <a:spLocks noGrp="1"/>
          </p:cNvSpPr>
          <p:nvPr>
            <p:ph sz="half" idx="2"/>
          </p:nvPr>
        </p:nvSpPr>
        <p:spPr>
          <a:xfrm>
            <a:off x="6172200" y="3866357"/>
            <a:ext cx="5181600" cy="2816713"/>
          </a:xfrm>
        </p:spPr>
        <p:txBody>
          <a:bodyPr>
            <a:normAutofit fontScale="85000" lnSpcReduction="10000"/>
          </a:bodyPr>
          <a:lstStyle/>
          <a:p>
            <a:r>
              <a:rPr lang="en-US" b="0" i="0" dirty="0">
                <a:solidFill>
                  <a:srgbClr val="333333"/>
                </a:solidFill>
                <a:effectLst/>
                <a:latin typeface="Britannic Bold" panose="020B0903060703020204" pitchFamily="34" charset="0"/>
              </a:rPr>
              <a:t>This joint mission of Son and Spirit is completed in the Church bringing the faithful into Christ's communion with the Father in the Spirit. By grace, the Spirit makes present the mystery of Christ (most of all in the Eucharist) to bring men into communion with God.</a:t>
            </a:r>
            <a:endParaRPr lang="en-US" dirty="0">
              <a:latin typeface="Britannic Bold" panose="020B0903060703020204" pitchFamily="34" charset="0"/>
            </a:endParaRPr>
          </a:p>
        </p:txBody>
      </p:sp>
      <p:pic>
        <p:nvPicPr>
          <p:cNvPr id="11266" name="Picture 2" descr="Image result for the holy spirit">
            <a:extLst>
              <a:ext uri="{FF2B5EF4-FFF2-40B4-BE49-F238E27FC236}">
                <a16:creationId xmlns:a16="http://schemas.microsoft.com/office/drawing/2014/main" id="{94191219-E1D3-44C6-BED2-D2167F2FBD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6624" y="1845072"/>
            <a:ext cx="3878213" cy="18669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035914570"/>
      </p:ext>
    </p:extLst>
  </p:cSld>
  <p:clrMapOvr>
    <a:masterClrMapping/>
  </p:clrMapOvr>
  <mc:AlternateContent xmlns:mc="http://schemas.openxmlformats.org/markup-compatibility/2006">
    <mc:Choice xmlns:p14="http://schemas.microsoft.com/office/powerpoint/2010/main" Requires="p14">
      <p:transition spd="slow" p14:dur="3400" advTm="34463">
        <p14:reveal/>
      </p:transition>
    </mc:Choice>
    <mc:Fallback>
      <p:transition spd="slow" advTm="34463">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1266"/>
                                        </p:tgtEl>
                                        <p:attrNameLst>
                                          <p:attrName>style.visibility</p:attrName>
                                        </p:attrNameLst>
                                      </p:cBhvr>
                                      <p:to>
                                        <p:strVal val="visible"/>
                                      </p:to>
                                    </p:set>
                                    <p:animEffect transition="in" filter="circle(in)">
                                      <p:cBhvr>
                                        <p:cTn id="17" dur="2000"/>
                                        <p:tgtEl>
                                          <p:spTgt spid="11266"/>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circle(in)">
                                      <p:cBhvr>
                                        <p:cTn id="22"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A7BAAE4-88BC-4C2E-A913-6AF1DE0FE876}"/>
              </a:ext>
            </a:extLst>
          </p:cNvPr>
          <p:cNvSpPr>
            <a:spLocks noGrp="1"/>
          </p:cNvSpPr>
          <p:nvPr>
            <p:ph type="title"/>
          </p:nvPr>
        </p:nvSpPr>
        <p:spPr>
          <a:xfrm>
            <a:off x="5952978" y="540360"/>
            <a:ext cx="5287108" cy="1325563"/>
          </a:xfrm>
        </p:spPr>
        <p:txBody>
          <a:bodyPr/>
          <a:lstStyle/>
          <a:p>
            <a:r>
              <a:rPr lang="en-US" b="1" i="0" dirty="0">
                <a:solidFill>
                  <a:schemeClr val="accent1">
                    <a:lumMod val="75000"/>
                  </a:schemeClr>
                </a:solidFill>
                <a:effectLst/>
                <a:latin typeface="Britannic Bold" panose="020B0903060703020204" pitchFamily="34" charset="0"/>
              </a:rPr>
              <a:t>Sending the Church</a:t>
            </a:r>
            <a:endParaRPr lang="en-US" dirty="0">
              <a:solidFill>
                <a:schemeClr val="accent1">
                  <a:lumMod val="75000"/>
                </a:schemeClr>
              </a:solidFill>
              <a:latin typeface="Britannic Bold" panose="020B0903060703020204" pitchFamily="34" charset="0"/>
            </a:endParaRPr>
          </a:p>
        </p:txBody>
      </p:sp>
      <p:sp>
        <p:nvSpPr>
          <p:cNvPr id="6" name="Content Placeholder 5">
            <a:extLst>
              <a:ext uri="{FF2B5EF4-FFF2-40B4-BE49-F238E27FC236}">
                <a16:creationId xmlns:a16="http://schemas.microsoft.com/office/drawing/2014/main" id="{9E2B5FAA-AEF7-478C-BD78-2C1B3F715D7E}"/>
              </a:ext>
            </a:extLst>
          </p:cNvPr>
          <p:cNvSpPr>
            <a:spLocks noGrp="1"/>
          </p:cNvSpPr>
          <p:nvPr>
            <p:ph idx="1"/>
          </p:nvPr>
        </p:nvSpPr>
        <p:spPr>
          <a:xfrm>
            <a:off x="5952978" y="1865923"/>
            <a:ext cx="5759548" cy="4351338"/>
          </a:xfrm>
        </p:spPr>
        <p:txBody>
          <a:bodyPr>
            <a:normAutofit lnSpcReduction="10000"/>
          </a:bodyPr>
          <a:lstStyle/>
          <a:p>
            <a:r>
              <a:rPr lang="en-US" b="0" i="0" dirty="0">
                <a:solidFill>
                  <a:schemeClr val="accent1">
                    <a:lumMod val="75000"/>
                  </a:schemeClr>
                </a:solidFill>
                <a:effectLst/>
                <a:latin typeface="Britannic Bold" panose="020B0903060703020204" pitchFamily="34" charset="0"/>
              </a:rPr>
              <a:t>The Church's mission is not an addition to the joint mission of Son and Spirit but is its sacrament. The Church announces and makes present the mystery of the communion of the Holy Trinity. "Just as the power of Christ's sacred flesh unites those who receive into one body, so the undivided Spirit leads all into spiritual unity" (St. Cyril of Alexandria).</a:t>
            </a:r>
            <a:endParaRPr lang="en-US" dirty="0">
              <a:solidFill>
                <a:schemeClr val="accent1">
                  <a:lumMod val="75000"/>
                </a:schemeClr>
              </a:solidFill>
              <a:latin typeface="Britannic Bold" panose="020B0903060703020204" pitchFamily="34" charset="0"/>
            </a:endParaRPr>
          </a:p>
        </p:txBody>
      </p:sp>
      <p:pic>
        <p:nvPicPr>
          <p:cNvPr id="12290" name="Picture 2" descr="See the source image">
            <a:extLst>
              <a:ext uri="{FF2B5EF4-FFF2-40B4-BE49-F238E27FC236}">
                <a16:creationId xmlns:a16="http://schemas.microsoft.com/office/drawing/2014/main" id="{293AEEC7-BA04-48FB-9481-BEA44690E8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594" y="1012873"/>
            <a:ext cx="4935658" cy="5190371"/>
          </a:xfrm>
          <a:prstGeom prst="rect">
            <a:avLst/>
          </a:prstGeom>
          <a:noFill/>
          <a:ln w="57150">
            <a:solidFill>
              <a:srgbClr val="FFC000"/>
            </a:solidFill>
          </a:ln>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570891304"/>
      </p:ext>
    </p:extLst>
  </p:cSld>
  <p:clrMapOvr>
    <a:masterClrMapping/>
  </p:clrMapOvr>
  <mc:AlternateContent xmlns:mc="http://schemas.openxmlformats.org/markup-compatibility/2006">
    <mc:Choice xmlns:p14="http://schemas.microsoft.com/office/powerpoint/2010/main" Requires="p14">
      <p:transition spd="slow" p14:dur="3400" advTm="22466">
        <p14:reveal/>
      </p:transition>
    </mc:Choice>
    <mc:Fallback>
      <p:transition spd="slow" advTm="22466">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circle(in)">
                                      <p:cBhvr>
                                        <p:cTn id="7" dur="2000"/>
                                        <p:tgtEl>
                                          <p:spTgt spid="1229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circle(in)">
                                      <p:cBhvr>
                                        <p:cTn id="17"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5E849-C0D4-4F07-ACA2-34F88D76BF61}"/>
              </a:ext>
            </a:extLst>
          </p:cNvPr>
          <p:cNvSpPr>
            <a:spLocks noGrp="1"/>
          </p:cNvSpPr>
          <p:nvPr>
            <p:ph type="title"/>
          </p:nvPr>
        </p:nvSpPr>
        <p:spPr/>
        <p:txBody>
          <a:bodyPr/>
          <a:lstStyle/>
          <a:p>
            <a:r>
              <a:rPr lang="en-US" b="1" i="0" dirty="0">
                <a:solidFill>
                  <a:srgbClr val="333333"/>
                </a:solidFill>
                <a:effectLst/>
                <a:latin typeface="Britannic Bold" panose="020B0903060703020204" pitchFamily="34" charset="0"/>
              </a:rPr>
              <a:t>The Spirit - The Last Person Revealed</a:t>
            </a:r>
            <a:br>
              <a:rPr lang="en-US" b="1" i="0" dirty="0">
                <a:solidFill>
                  <a:srgbClr val="333333"/>
                </a:solidFill>
                <a:effectLst/>
                <a:latin typeface="Britannic Bold" panose="020B0903060703020204" pitchFamily="34" charset="0"/>
              </a:rPr>
            </a:br>
            <a:endParaRPr lang="en-US" dirty="0">
              <a:latin typeface="Britannic Bold" panose="020B0903060703020204" pitchFamily="34" charset="0"/>
            </a:endParaRPr>
          </a:p>
        </p:txBody>
      </p:sp>
      <p:sp>
        <p:nvSpPr>
          <p:cNvPr id="4" name="Text Placeholder 3">
            <a:extLst>
              <a:ext uri="{FF2B5EF4-FFF2-40B4-BE49-F238E27FC236}">
                <a16:creationId xmlns:a16="http://schemas.microsoft.com/office/drawing/2014/main" id="{8A2C46C0-0A23-4A4C-9C9B-0A27C5393906}"/>
              </a:ext>
            </a:extLst>
          </p:cNvPr>
          <p:cNvSpPr>
            <a:spLocks noGrp="1"/>
          </p:cNvSpPr>
          <p:nvPr>
            <p:ph type="body" sz="half" idx="2"/>
          </p:nvPr>
        </p:nvSpPr>
        <p:spPr>
          <a:xfrm>
            <a:off x="716256" y="2039815"/>
            <a:ext cx="4055769" cy="4360985"/>
          </a:xfrm>
        </p:spPr>
        <p:txBody>
          <a:bodyPr>
            <a:noAutofit/>
          </a:bodyPr>
          <a:lstStyle/>
          <a:p>
            <a:pPr algn="ctr"/>
            <a:r>
              <a:rPr lang="en-US" sz="2000" i="0" dirty="0">
                <a:solidFill>
                  <a:srgbClr val="333333"/>
                </a:solidFill>
                <a:effectLst/>
                <a:latin typeface="Britannic Bold" panose="020B0903060703020204" pitchFamily="34" charset="0"/>
              </a:rPr>
              <a:t>Although the Spirit is the first to communicate new life, the Spirit was the last of the persons to be revealed. St. Gregory of Nazianzus explained this pedagogy of divine "condescension" when he wrote that the Father was revealed in the Old Testament and the Son in the New. It was not prudent to reveal the Son's divinity until the Father's divinity was confessed. So, also, the Spirit's divinity was withheld until the Son's divinity was believed.</a:t>
            </a:r>
            <a:endParaRPr lang="en-US" sz="2000" dirty="0">
              <a:latin typeface="Britannic Bold" panose="020B0903060703020204" pitchFamily="34" charset="0"/>
            </a:endParaRPr>
          </a:p>
        </p:txBody>
      </p:sp>
      <p:pic>
        <p:nvPicPr>
          <p:cNvPr id="2050" name="Picture 2" descr="Image result for the holy trinity">
            <a:extLst>
              <a:ext uri="{FF2B5EF4-FFF2-40B4-BE49-F238E27FC236}">
                <a16:creationId xmlns:a16="http://schemas.microsoft.com/office/drawing/2014/main" id="{BE30A4A6-6E8C-476F-9C35-AD282E58A422}"/>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096000" y="457200"/>
            <a:ext cx="4876800" cy="5485298"/>
          </a:xfrm>
          <a:prstGeom prst="rect">
            <a:avLst/>
          </a:prstGeom>
          <a:noFill/>
          <a:ln w="76200">
            <a:solidFill>
              <a:schemeClr val="accent1"/>
            </a:solidFill>
          </a:ln>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88235882"/>
      </p:ext>
    </p:extLst>
  </p:cSld>
  <p:clrMapOvr>
    <a:masterClrMapping/>
  </p:clrMapOvr>
  <mc:AlternateContent xmlns:mc="http://schemas.openxmlformats.org/markup-compatibility/2006">
    <mc:Choice xmlns:p14="http://schemas.microsoft.com/office/powerpoint/2010/main" Requires="p14">
      <p:transition spd="slow" p14:dur="2000" advTm="23366"/>
    </mc:Choice>
    <mc:Fallback>
      <p:transition spd="slow" advTm="2336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circle(in)">
                                      <p:cBhvr>
                                        <p:cTn id="12" dur="20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circle(in)">
                                      <p:cBhvr>
                                        <p:cTn id="17"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89B7BFD-8F45-4093-AD9C-91B15B0503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74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pic>
        <p:nvPicPr>
          <p:cNvPr id="4" name="Picture 3">
            <a:extLst>
              <a:ext uri="{FF2B5EF4-FFF2-40B4-BE49-F238E27FC236}">
                <a16:creationId xmlns:a16="http://schemas.microsoft.com/office/drawing/2014/main" id="{555CB90B-9BE1-4728-8160-716B20BBF883}"/>
              </a:ext>
            </a:extLst>
          </p:cNvPr>
          <p:cNvPicPr>
            <a:picLocks noChangeAspect="1"/>
          </p:cNvPicPr>
          <p:nvPr/>
        </p:nvPicPr>
        <p:blipFill rotWithShape="1">
          <a:blip r:embed="rId3"/>
          <a:srcRect t="15730"/>
          <a:stretch/>
        </p:blipFill>
        <p:spPr>
          <a:xfrm>
            <a:off x="-1" y="10"/>
            <a:ext cx="12191997" cy="6857990"/>
          </a:xfrm>
          <a:prstGeom prst="rect">
            <a:avLst/>
          </a:prstGeom>
        </p:spPr>
      </p:pic>
      <p:sp>
        <p:nvSpPr>
          <p:cNvPr id="11" name="Rectangle 10">
            <a:extLst>
              <a:ext uri="{FF2B5EF4-FFF2-40B4-BE49-F238E27FC236}">
                <a16:creationId xmlns:a16="http://schemas.microsoft.com/office/drawing/2014/main" id="{55E902CB-1D4C-4599-B01D-A1CD4D2D9F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7603955" cy="6858000"/>
          </a:xfrm>
          <a:prstGeom prst="rect">
            <a:avLst/>
          </a:prstGeom>
          <a:gradFill>
            <a:gsLst>
              <a:gs pos="0">
                <a:schemeClr val="bg1">
                  <a:alpha val="0"/>
                </a:schemeClr>
              </a:gs>
              <a:gs pos="100000">
                <a:schemeClr val="bg1">
                  <a:alpha val="3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aphic 190">
            <a:extLst>
              <a:ext uri="{FF2B5EF4-FFF2-40B4-BE49-F238E27FC236}">
                <a16:creationId xmlns:a16="http://schemas.microsoft.com/office/drawing/2014/main" id="{F3F5D407-83EF-4D7F-9DAF-4C3CEB778FD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76982" y="827494"/>
            <a:ext cx="1291642" cy="429215"/>
            <a:chOff x="2504802" y="1755501"/>
            <a:chExt cx="1598829" cy="531293"/>
          </a:xfrm>
          <a:solidFill>
            <a:schemeClr val="tx1"/>
          </a:solidFill>
        </p:grpSpPr>
        <p:sp>
          <p:nvSpPr>
            <p:cNvPr id="14" name="Freeform: Shape 13">
              <a:extLst>
                <a:ext uri="{FF2B5EF4-FFF2-40B4-BE49-F238E27FC236}">
                  <a16:creationId xmlns:a16="http://schemas.microsoft.com/office/drawing/2014/main" id="{CC07906A-A83F-47F2-975A-C1756F4454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2113855"/>
              <a:ext cx="1598614" cy="172939"/>
            </a:xfrm>
            <a:custGeom>
              <a:avLst/>
              <a:gdLst>
                <a:gd name="connsiteX0" fmla="*/ 1248648 w 1598614"/>
                <a:gd name="connsiteY0" fmla="*/ 172939 h 172939"/>
                <a:gd name="connsiteX1" fmla="*/ 1123031 w 1598614"/>
                <a:gd name="connsiteY1" fmla="*/ 92708 h 172939"/>
                <a:gd name="connsiteX2" fmla="*/ 1024085 w 1598614"/>
                <a:gd name="connsiteY2" fmla="*/ 29469 h 172939"/>
                <a:gd name="connsiteX3" fmla="*/ 925140 w 1598614"/>
                <a:gd name="connsiteY3" fmla="*/ 92708 h 172939"/>
                <a:gd name="connsiteX4" fmla="*/ 799522 w 1598614"/>
                <a:gd name="connsiteY4" fmla="*/ 172939 h 172939"/>
                <a:gd name="connsiteX5" fmla="*/ 799522 w 1598614"/>
                <a:gd name="connsiteY5" fmla="*/ 172939 h 172939"/>
                <a:gd name="connsiteX6" fmla="*/ 673905 w 1598614"/>
                <a:gd name="connsiteY6" fmla="*/ 92708 h 172939"/>
                <a:gd name="connsiteX7" fmla="*/ 574959 w 1598614"/>
                <a:gd name="connsiteY7" fmla="*/ 29469 h 172939"/>
                <a:gd name="connsiteX8" fmla="*/ 476014 w 1598614"/>
                <a:gd name="connsiteY8" fmla="*/ 92708 h 172939"/>
                <a:gd name="connsiteX9" fmla="*/ 350396 w 1598614"/>
                <a:gd name="connsiteY9" fmla="*/ 172939 h 172939"/>
                <a:gd name="connsiteX10" fmla="*/ 224778 w 1598614"/>
                <a:gd name="connsiteY10" fmla="*/ 92708 h 172939"/>
                <a:gd name="connsiteX11" fmla="*/ 125833 w 1598614"/>
                <a:gd name="connsiteY11" fmla="*/ 29469 h 172939"/>
                <a:gd name="connsiteX12" fmla="*/ 26887 w 1598614"/>
                <a:gd name="connsiteY12" fmla="*/ 92708 h 172939"/>
                <a:gd name="connsiteX13" fmla="*/ 0 w 1598614"/>
                <a:gd name="connsiteY13" fmla="*/ 80232 h 172939"/>
                <a:gd name="connsiteX14" fmla="*/ 125618 w 1598614"/>
                <a:gd name="connsiteY14" fmla="*/ 0 h 172939"/>
                <a:gd name="connsiteX15" fmla="*/ 251235 w 1598614"/>
                <a:gd name="connsiteY15" fmla="*/ 80232 h 172939"/>
                <a:gd name="connsiteX16" fmla="*/ 350181 w 1598614"/>
                <a:gd name="connsiteY16" fmla="*/ 143471 h 172939"/>
                <a:gd name="connsiteX17" fmla="*/ 449126 w 1598614"/>
                <a:gd name="connsiteY17" fmla="*/ 80232 h 172939"/>
                <a:gd name="connsiteX18" fmla="*/ 574744 w 1598614"/>
                <a:gd name="connsiteY18" fmla="*/ 0 h 172939"/>
                <a:gd name="connsiteX19" fmla="*/ 700362 w 1598614"/>
                <a:gd name="connsiteY19" fmla="*/ 80232 h 172939"/>
                <a:gd name="connsiteX20" fmla="*/ 799307 w 1598614"/>
                <a:gd name="connsiteY20" fmla="*/ 143471 h 172939"/>
                <a:gd name="connsiteX21" fmla="*/ 799307 w 1598614"/>
                <a:gd name="connsiteY21" fmla="*/ 143471 h 172939"/>
                <a:gd name="connsiteX22" fmla="*/ 898253 w 1598614"/>
                <a:gd name="connsiteY22" fmla="*/ 80232 h 172939"/>
                <a:gd name="connsiteX23" fmla="*/ 1023870 w 1598614"/>
                <a:gd name="connsiteY23" fmla="*/ 0 h 172939"/>
                <a:gd name="connsiteX24" fmla="*/ 1149488 w 1598614"/>
                <a:gd name="connsiteY24" fmla="*/ 80232 h 172939"/>
                <a:gd name="connsiteX25" fmla="*/ 1248433 w 1598614"/>
                <a:gd name="connsiteY25" fmla="*/ 143471 h 172939"/>
                <a:gd name="connsiteX26" fmla="*/ 1347379 w 1598614"/>
                <a:gd name="connsiteY26" fmla="*/ 80232 h 172939"/>
                <a:gd name="connsiteX27" fmla="*/ 1472997 w 1598614"/>
                <a:gd name="connsiteY27" fmla="*/ 0 h 172939"/>
                <a:gd name="connsiteX28" fmla="*/ 1598614 w 1598614"/>
                <a:gd name="connsiteY28" fmla="*/ 80232 h 172939"/>
                <a:gd name="connsiteX29" fmla="*/ 1571942 w 1598614"/>
                <a:gd name="connsiteY29" fmla="*/ 92708 h 172939"/>
                <a:gd name="connsiteX30" fmla="*/ 1472997 w 1598614"/>
                <a:gd name="connsiteY30" fmla="*/ 29469 h 172939"/>
                <a:gd name="connsiteX31" fmla="*/ 1374051 w 1598614"/>
                <a:gd name="connsiteY31" fmla="*/ 92708 h 172939"/>
                <a:gd name="connsiteX32" fmla="*/ 1248648 w 1598614"/>
                <a:gd name="connsiteY32" fmla="*/ 172939 h 17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614" h="172939">
                  <a:moveTo>
                    <a:pt x="1248648" y="172939"/>
                  </a:moveTo>
                  <a:cubicBezTo>
                    <a:pt x="1194229" y="172939"/>
                    <a:pt x="1146046" y="142180"/>
                    <a:pt x="1123031" y="92708"/>
                  </a:cubicBezTo>
                  <a:cubicBezTo>
                    <a:pt x="1104962" y="53775"/>
                    <a:pt x="1067105" y="29469"/>
                    <a:pt x="1024085" y="29469"/>
                  </a:cubicBezTo>
                  <a:cubicBezTo>
                    <a:pt x="981066" y="29469"/>
                    <a:pt x="943208" y="53775"/>
                    <a:pt x="925140" y="92708"/>
                  </a:cubicBezTo>
                  <a:cubicBezTo>
                    <a:pt x="902124" y="142180"/>
                    <a:pt x="853942" y="172939"/>
                    <a:pt x="799522" y="172939"/>
                  </a:cubicBezTo>
                  <a:cubicBezTo>
                    <a:pt x="799522" y="172939"/>
                    <a:pt x="799522" y="172939"/>
                    <a:pt x="799522" y="172939"/>
                  </a:cubicBezTo>
                  <a:cubicBezTo>
                    <a:pt x="744887" y="172939"/>
                    <a:pt x="696920" y="142180"/>
                    <a:pt x="673905" y="92708"/>
                  </a:cubicBezTo>
                  <a:cubicBezTo>
                    <a:pt x="655836" y="53775"/>
                    <a:pt x="617979" y="29469"/>
                    <a:pt x="574959" y="29469"/>
                  </a:cubicBezTo>
                  <a:cubicBezTo>
                    <a:pt x="531939" y="29469"/>
                    <a:pt x="494082" y="53775"/>
                    <a:pt x="476014" y="92708"/>
                  </a:cubicBezTo>
                  <a:cubicBezTo>
                    <a:pt x="452998" y="142180"/>
                    <a:pt x="405031" y="172939"/>
                    <a:pt x="350396" y="172939"/>
                  </a:cubicBezTo>
                  <a:cubicBezTo>
                    <a:pt x="295976" y="172939"/>
                    <a:pt x="247794" y="142180"/>
                    <a:pt x="224778" y="92708"/>
                  </a:cubicBezTo>
                  <a:cubicBezTo>
                    <a:pt x="206710" y="53775"/>
                    <a:pt x="168853" y="29469"/>
                    <a:pt x="125833" y="29469"/>
                  </a:cubicBezTo>
                  <a:cubicBezTo>
                    <a:pt x="82813" y="29469"/>
                    <a:pt x="44956" y="53775"/>
                    <a:pt x="26887" y="92708"/>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268" y="30759"/>
                    <a:pt x="969235" y="0"/>
                    <a:pt x="1023870" y="0"/>
                  </a:cubicBezTo>
                  <a:cubicBezTo>
                    <a:pt x="1078505" y="0"/>
                    <a:pt x="1126472" y="30759"/>
                    <a:pt x="1149488" y="80232"/>
                  </a:cubicBezTo>
                  <a:cubicBezTo>
                    <a:pt x="1167556" y="119165"/>
                    <a:pt x="1205414" y="143471"/>
                    <a:pt x="1248433" y="143471"/>
                  </a:cubicBezTo>
                  <a:cubicBezTo>
                    <a:pt x="1291453" y="143471"/>
                    <a:pt x="1329311" y="119165"/>
                    <a:pt x="1347379" y="80232"/>
                  </a:cubicBezTo>
                  <a:cubicBezTo>
                    <a:pt x="1370394" y="30759"/>
                    <a:pt x="1418361" y="0"/>
                    <a:pt x="1472997" y="0"/>
                  </a:cubicBezTo>
                  <a:cubicBezTo>
                    <a:pt x="1527632" y="0"/>
                    <a:pt x="1575814" y="30759"/>
                    <a:pt x="1598614" y="80232"/>
                  </a:cubicBezTo>
                  <a:lnTo>
                    <a:pt x="1571942" y="92708"/>
                  </a:lnTo>
                  <a:cubicBezTo>
                    <a:pt x="1553874" y="53775"/>
                    <a:pt x="1515801" y="29469"/>
                    <a:pt x="1472997" y="29469"/>
                  </a:cubicBezTo>
                  <a:cubicBezTo>
                    <a:pt x="1429977" y="29469"/>
                    <a:pt x="1392119" y="53775"/>
                    <a:pt x="1374051" y="92708"/>
                  </a:cubicBezTo>
                  <a:cubicBezTo>
                    <a:pt x="1351251" y="142180"/>
                    <a:pt x="1303069" y="172939"/>
                    <a:pt x="1248648" y="172939"/>
                  </a:cubicBezTo>
                  <a:close/>
                </a:path>
              </a:pathLst>
            </a:custGeom>
            <a:grpFill/>
            <a:ln w="21496"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0C38730D-4164-41D4-81C0-E9A070EA84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1755501"/>
              <a:ext cx="1598829" cy="172724"/>
            </a:xfrm>
            <a:custGeom>
              <a:avLst/>
              <a:gdLst>
                <a:gd name="connsiteX0" fmla="*/ 1248648 w 1598829"/>
                <a:gd name="connsiteY0" fmla="*/ 172724 h 172724"/>
                <a:gd name="connsiteX1" fmla="*/ 1123031 w 1598829"/>
                <a:gd name="connsiteY1" fmla="*/ 92492 h 172724"/>
                <a:gd name="connsiteX2" fmla="*/ 1024085 w 1598829"/>
                <a:gd name="connsiteY2" fmla="*/ 29253 h 172724"/>
                <a:gd name="connsiteX3" fmla="*/ 925140 w 1598829"/>
                <a:gd name="connsiteY3" fmla="*/ 92492 h 172724"/>
                <a:gd name="connsiteX4" fmla="*/ 799522 w 1598829"/>
                <a:gd name="connsiteY4" fmla="*/ 172724 h 172724"/>
                <a:gd name="connsiteX5" fmla="*/ 799522 w 1598829"/>
                <a:gd name="connsiteY5" fmla="*/ 172724 h 172724"/>
                <a:gd name="connsiteX6" fmla="*/ 673905 w 1598829"/>
                <a:gd name="connsiteY6" fmla="*/ 92492 h 172724"/>
                <a:gd name="connsiteX7" fmla="*/ 574959 w 1598829"/>
                <a:gd name="connsiteY7" fmla="*/ 29253 h 172724"/>
                <a:gd name="connsiteX8" fmla="*/ 476014 w 1598829"/>
                <a:gd name="connsiteY8" fmla="*/ 92492 h 172724"/>
                <a:gd name="connsiteX9" fmla="*/ 350396 w 1598829"/>
                <a:gd name="connsiteY9" fmla="*/ 172724 h 172724"/>
                <a:gd name="connsiteX10" fmla="*/ 224778 w 1598829"/>
                <a:gd name="connsiteY10" fmla="*/ 92492 h 172724"/>
                <a:gd name="connsiteX11" fmla="*/ 125833 w 1598829"/>
                <a:gd name="connsiteY11" fmla="*/ 29253 h 172724"/>
                <a:gd name="connsiteX12" fmla="*/ 26887 w 1598829"/>
                <a:gd name="connsiteY12" fmla="*/ 92492 h 172724"/>
                <a:gd name="connsiteX13" fmla="*/ 0 w 1598829"/>
                <a:gd name="connsiteY13" fmla="*/ 80232 h 172724"/>
                <a:gd name="connsiteX14" fmla="*/ 125618 w 1598829"/>
                <a:gd name="connsiteY14" fmla="*/ 0 h 172724"/>
                <a:gd name="connsiteX15" fmla="*/ 251235 w 1598829"/>
                <a:gd name="connsiteY15" fmla="*/ 80232 h 172724"/>
                <a:gd name="connsiteX16" fmla="*/ 350181 w 1598829"/>
                <a:gd name="connsiteY16" fmla="*/ 143471 h 172724"/>
                <a:gd name="connsiteX17" fmla="*/ 449126 w 1598829"/>
                <a:gd name="connsiteY17" fmla="*/ 80232 h 172724"/>
                <a:gd name="connsiteX18" fmla="*/ 574744 w 1598829"/>
                <a:gd name="connsiteY18" fmla="*/ 0 h 172724"/>
                <a:gd name="connsiteX19" fmla="*/ 700362 w 1598829"/>
                <a:gd name="connsiteY19" fmla="*/ 80232 h 172724"/>
                <a:gd name="connsiteX20" fmla="*/ 799307 w 1598829"/>
                <a:gd name="connsiteY20" fmla="*/ 143471 h 172724"/>
                <a:gd name="connsiteX21" fmla="*/ 799307 w 1598829"/>
                <a:gd name="connsiteY21" fmla="*/ 143471 h 172724"/>
                <a:gd name="connsiteX22" fmla="*/ 898253 w 1598829"/>
                <a:gd name="connsiteY22" fmla="*/ 80232 h 172724"/>
                <a:gd name="connsiteX23" fmla="*/ 1024085 w 1598829"/>
                <a:gd name="connsiteY23" fmla="*/ 0 h 172724"/>
                <a:gd name="connsiteX24" fmla="*/ 1149703 w 1598829"/>
                <a:gd name="connsiteY24" fmla="*/ 80232 h 172724"/>
                <a:gd name="connsiteX25" fmla="*/ 1248648 w 1598829"/>
                <a:gd name="connsiteY25" fmla="*/ 143471 h 172724"/>
                <a:gd name="connsiteX26" fmla="*/ 1347594 w 1598829"/>
                <a:gd name="connsiteY26" fmla="*/ 80232 h 172724"/>
                <a:gd name="connsiteX27" fmla="*/ 1473212 w 1598829"/>
                <a:gd name="connsiteY27" fmla="*/ 0 h 172724"/>
                <a:gd name="connsiteX28" fmla="*/ 1598829 w 1598829"/>
                <a:gd name="connsiteY28" fmla="*/ 80232 h 172724"/>
                <a:gd name="connsiteX29" fmla="*/ 1572157 w 1598829"/>
                <a:gd name="connsiteY29" fmla="*/ 92492 h 172724"/>
                <a:gd name="connsiteX30" fmla="*/ 1473212 w 1598829"/>
                <a:gd name="connsiteY30" fmla="*/ 29253 h 172724"/>
                <a:gd name="connsiteX31" fmla="*/ 1374266 w 1598829"/>
                <a:gd name="connsiteY31" fmla="*/ 92492 h 172724"/>
                <a:gd name="connsiteX32" fmla="*/ 1248648 w 1598829"/>
                <a:gd name="connsiteY32" fmla="*/ 172724 h 172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829" h="172724">
                  <a:moveTo>
                    <a:pt x="1248648" y="172724"/>
                  </a:moveTo>
                  <a:cubicBezTo>
                    <a:pt x="1194229" y="172724"/>
                    <a:pt x="1146046" y="141965"/>
                    <a:pt x="1123031" y="92492"/>
                  </a:cubicBezTo>
                  <a:cubicBezTo>
                    <a:pt x="1104962" y="53560"/>
                    <a:pt x="1067105" y="29253"/>
                    <a:pt x="1024085" y="29253"/>
                  </a:cubicBezTo>
                  <a:cubicBezTo>
                    <a:pt x="981066" y="29253"/>
                    <a:pt x="943208" y="53560"/>
                    <a:pt x="925140" y="92492"/>
                  </a:cubicBezTo>
                  <a:cubicBezTo>
                    <a:pt x="902124" y="141965"/>
                    <a:pt x="853942" y="172724"/>
                    <a:pt x="799522" y="172724"/>
                  </a:cubicBezTo>
                  <a:cubicBezTo>
                    <a:pt x="799522" y="172724"/>
                    <a:pt x="799522" y="172724"/>
                    <a:pt x="799522" y="172724"/>
                  </a:cubicBezTo>
                  <a:cubicBezTo>
                    <a:pt x="744887" y="172724"/>
                    <a:pt x="696920" y="141965"/>
                    <a:pt x="673905" y="92492"/>
                  </a:cubicBezTo>
                  <a:cubicBezTo>
                    <a:pt x="655836" y="53560"/>
                    <a:pt x="617979" y="29253"/>
                    <a:pt x="574959" y="29253"/>
                  </a:cubicBezTo>
                  <a:cubicBezTo>
                    <a:pt x="531939" y="29253"/>
                    <a:pt x="494082" y="53560"/>
                    <a:pt x="476014" y="92492"/>
                  </a:cubicBezTo>
                  <a:cubicBezTo>
                    <a:pt x="452998" y="141965"/>
                    <a:pt x="405031" y="172724"/>
                    <a:pt x="350396" y="172724"/>
                  </a:cubicBezTo>
                  <a:cubicBezTo>
                    <a:pt x="295976" y="172724"/>
                    <a:pt x="247794" y="141965"/>
                    <a:pt x="224778" y="92492"/>
                  </a:cubicBezTo>
                  <a:cubicBezTo>
                    <a:pt x="206710" y="53560"/>
                    <a:pt x="168853" y="29253"/>
                    <a:pt x="125833" y="29253"/>
                  </a:cubicBezTo>
                  <a:cubicBezTo>
                    <a:pt x="82813" y="29253"/>
                    <a:pt x="44956" y="53560"/>
                    <a:pt x="26887" y="92492"/>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483" y="30759"/>
                    <a:pt x="969450" y="0"/>
                    <a:pt x="1024085" y="0"/>
                  </a:cubicBezTo>
                  <a:cubicBezTo>
                    <a:pt x="1078720" y="0"/>
                    <a:pt x="1126688" y="30759"/>
                    <a:pt x="1149703" y="80232"/>
                  </a:cubicBezTo>
                  <a:cubicBezTo>
                    <a:pt x="1167771" y="119165"/>
                    <a:pt x="1205629" y="143471"/>
                    <a:pt x="1248648" y="143471"/>
                  </a:cubicBezTo>
                  <a:cubicBezTo>
                    <a:pt x="1291668" y="143471"/>
                    <a:pt x="1329526" y="119165"/>
                    <a:pt x="1347594" y="80232"/>
                  </a:cubicBezTo>
                  <a:cubicBezTo>
                    <a:pt x="1370610" y="30759"/>
                    <a:pt x="1418792" y="0"/>
                    <a:pt x="1473212" y="0"/>
                  </a:cubicBezTo>
                  <a:cubicBezTo>
                    <a:pt x="1527847" y="0"/>
                    <a:pt x="1576029" y="30759"/>
                    <a:pt x="1598829" y="80232"/>
                  </a:cubicBezTo>
                  <a:lnTo>
                    <a:pt x="1572157" y="92492"/>
                  </a:lnTo>
                  <a:cubicBezTo>
                    <a:pt x="1554089" y="53560"/>
                    <a:pt x="1516016" y="29253"/>
                    <a:pt x="1473212" y="29253"/>
                  </a:cubicBezTo>
                  <a:cubicBezTo>
                    <a:pt x="1430192" y="29253"/>
                    <a:pt x="1392335" y="53560"/>
                    <a:pt x="1374266" y="92492"/>
                  </a:cubicBezTo>
                  <a:cubicBezTo>
                    <a:pt x="1351251" y="141965"/>
                    <a:pt x="1303069" y="172724"/>
                    <a:pt x="1248648" y="172724"/>
                  </a:cubicBezTo>
                  <a:close/>
                </a:path>
              </a:pathLst>
            </a:custGeom>
            <a:grpFill/>
            <a:ln w="21496" cap="flat">
              <a:noFill/>
              <a:prstDash val="solid"/>
              <a:miter/>
            </a:ln>
          </p:spPr>
          <p:txBody>
            <a:bodyPr rtlCol="0" anchor="ctr"/>
            <a:lstStyle/>
            <a:p>
              <a:endParaRPr lang="en-US"/>
            </a:p>
          </p:txBody>
        </p:sp>
      </p:grpSp>
      <p:grpSp>
        <p:nvGrpSpPr>
          <p:cNvPr id="17" name="Group 16">
            <a:extLst>
              <a:ext uri="{FF2B5EF4-FFF2-40B4-BE49-F238E27FC236}">
                <a16:creationId xmlns:a16="http://schemas.microsoft.com/office/drawing/2014/main" id="{D2539C73-C848-4608-957A-D6C0169139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8736" y="533549"/>
            <a:ext cx="5356040" cy="5343028"/>
            <a:chOff x="739960" y="1925092"/>
            <a:chExt cx="4376696" cy="4366063"/>
          </a:xfrm>
        </p:grpSpPr>
        <p:sp>
          <p:nvSpPr>
            <p:cNvPr id="18" name="Oval 17">
              <a:extLst>
                <a:ext uri="{FF2B5EF4-FFF2-40B4-BE49-F238E27FC236}">
                  <a16:creationId xmlns:a16="http://schemas.microsoft.com/office/drawing/2014/main" id="{253EEDFE-1D2D-4938-9DF2-97FB4F709D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8562" y="2003061"/>
              <a:ext cx="4288094" cy="4288094"/>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5EA4CF2D-570F-4529-ADDA-B37CF05B61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7929" y="2003061"/>
              <a:ext cx="4288094" cy="4288094"/>
            </a:xfrm>
            <a:prstGeom prst="ellipse">
              <a:avLst/>
            </a:prstGeom>
            <a:solidFill>
              <a:schemeClr val="accent3">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 name="Oval 19">
              <a:extLst>
                <a:ext uri="{FF2B5EF4-FFF2-40B4-BE49-F238E27FC236}">
                  <a16:creationId xmlns:a16="http://schemas.microsoft.com/office/drawing/2014/main" id="{CBE92B83-AFA7-40B1-9D3C-502840BADC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960" y="1925092"/>
              <a:ext cx="4288094" cy="4288094"/>
            </a:xfrm>
            <a:prstGeom prst="ellipse">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17B8C059-4284-4CDA-97D9-B748055E9193}"/>
              </a:ext>
            </a:extLst>
          </p:cNvPr>
          <p:cNvSpPr>
            <a:spLocks noGrp="1"/>
          </p:cNvSpPr>
          <p:nvPr>
            <p:ph type="ctrTitle"/>
          </p:nvPr>
        </p:nvSpPr>
        <p:spPr>
          <a:xfrm>
            <a:off x="1022716" y="1567714"/>
            <a:ext cx="3952428" cy="2822713"/>
          </a:xfrm>
        </p:spPr>
        <p:txBody>
          <a:bodyPr>
            <a:normAutofit/>
          </a:bodyPr>
          <a:lstStyle/>
          <a:p>
            <a:br>
              <a:rPr lang="en-US" sz="4800" dirty="0">
                <a:latin typeface="Britannic Bold" panose="020B0903060703020204" pitchFamily="34" charset="0"/>
              </a:rPr>
            </a:br>
            <a:r>
              <a:rPr lang="en-US" sz="4800" dirty="0">
                <a:latin typeface="Britannic Bold" panose="020B0903060703020204" pitchFamily="34" charset="0"/>
              </a:rPr>
              <a:t> </a:t>
            </a:r>
          </a:p>
        </p:txBody>
      </p:sp>
      <p:sp>
        <p:nvSpPr>
          <p:cNvPr id="22" name="Graphic 212">
            <a:extLst>
              <a:ext uri="{FF2B5EF4-FFF2-40B4-BE49-F238E27FC236}">
                <a16:creationId xmlns:a16="http://schemas.microsoft.com/office/drawing/2014/main" id="{19A55484-B97B-45ED-A47D-EBECAC290D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60898" y="4861481"/>
            <a:ext cx="891066" cy="891066"/>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4" name="Graphic 212">
            <a:extLst>
              <a:ext uri="{FF2B5EF4-FFF2-40B4-BE49-F238E27FC236}">
                <a16:creationId xmlns:a16="http://schemas.microsoft.com/office/drawing/2014/main" id="{B31CB7B9-2B8F-4AD6-9FFE-5DAE8E1322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60898" y="4861481"/>
            <a:ext cx="891066" cy="891066"/>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1">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 name="TextBox 4">
            <a:extLst>
              <a:ext uri="{FF2B5EF4-FFF2-40B4-BE49-F238E27FC236}">
                <a16:creationId xmlns:a16="http://schemas.microsoft.com/office/drawing/2014/main" id="{9E6A5086-0FA8-43C8-85EC-E372A921377A}"/>
              </a:ext>
            </a:extLst>
          </p:cNvPr>
          <p:cNvSpPr txBox="1"/>
          <p:nvPr/>
        </p:nvSpPr>
        <p:spPr>
          <a:xfrm>
            <a:off x="6371216" y="243512"/>
            <a:ext cx="5394813" cy="6370975"/>
          </a:xfrm>
          <a:prstGeom prst="rect">
            <a:avLst/>
          </a:prstGeom>
          <a:solidFill>
            <a:srgbClr val="FFFFCC"/>
          </a:solidFill>
          <a:ln w="66675">
            <a:solidFill>
              <a:schemeClr val="accent5">
                <a:lumMod val="75000"/>
              </a:schemeClr>
            </a:solidFill>
          </a:ln>
        </p:spPr>
        <p:txBody>
          <a:bodyPr wrap="square" rtlCol="0">
            <a:spAutoFit/>
          </a:bodyPr>
          <a:lstStyle/>
          <a:p>
            <a:pPr algn="ctr"/>
            <a:r>
              <a:rPr lang="en-US" sz="3600" b="1" i="0" dirty="0">
                <a:solidFill>
                  <a:srgbClr val="333333"/>
                </a:solidFill>
                <a:effectLst/>
                <a:latin typeface="Britannic Bold" panose="020B0903060703020204" pitchFamily="34" charset="0"/>
              </a:rPr>
              <a:t> The Spirit Works in Our Midst </a:t>
            </a:r>
          </a:p>
          <a:p>
            <a:pPr algn="ctr"/>
            <a:r>
              <a:rPr lang="en-US" sz="2400" b="0" i="0" dirty="0">
                <a:solidFill>
                  <a:srgbClr val="333333"/>
                </a:solidFill>
                <a:effectLst/>
                <a:latin typeface="Britannic Bold" panose="020B0903060703020204" pitchFamily="34" charset="0"/>
              </a:rPr>
              <a:t>The Nicene Creed teaches that the Holy Spirit is a person of the Trinity, of one substance with the Father and the Son. This section will study how the Spirit does his works (the divine "economy").</a:t>
            </a:r>
          </a:p>
          <a:p>
            <a:pPr algn="ctr"/>
            <a:r>
              <a:rPr lang="en-US" sz="2400" b="0" i="0" dirty="0">
                <a:solidFill>
                  <a:srgbClr val="333333"/>
                </a:solidFill>
                <a:effectLst/>
                <a:latin typeface="Britannic Bold" panose="020B0903060703020204" pitchFamily="34" charset="0"/>
              </a:rPr>
              <a:t>In this "final age" (ushered in by Christ's redeeming Incarnation), the divine plan is accomplished by the outpouring of the Spirit. He brings about the Church, the Communion of Saints, the forgiveness of sins, the resurrection of the body and life everlasting.</a:t>
            </a:r>
          </a:p>
        </p:txBody>
      </p:sp>
      <p:sp>
        <p:nvSpPr>
          <p:cNvPr id="26" name="Subtitle 6">
            <a:extLst>
              <a:ext uri="{FF2B5EF4-FFF2-40B4-BE49-F238E27FC236}">
                <a16:creationId xmlns:a16="http://schemas.microsoft.com/office/drawing/2014/main" id="{00608DD5-7563-4F64-B869-124B212CDE2F}"/>
              </a:ext>
            </a:extLst>
          </p:cNvPr>
          <p:cNvSpPr>
            <a:spLocks noGrp="1"/>
          </p:cNvSpPr>
          <p:nvPr>
            <p:ph type="subTitle" idx="1"/>
          </p:nvPr>
        </p:nvSpPr>
        <p:spPr>
          <a:xfrm>
            <a:off x="-5199610" y="-898609"/>
            <a:ext cx="9731969" cy="6786754"/>
          </a:xfrm>
          <a:prstGeom prst="ellipse">
            <a:avLst/>
          </a:prstGeom>
          <a:effectLst>
            <a:glow rad="228600">
              <a:schemeClr val="accent4">
                <a:satMod val="175000"/>
                <a:alpha val="40000"/>
              </a:schemeClr>
            </a:glow>
          </a:effectLst>
        </p:spPr>
        <p:txBody>
          <a:bodyPr/>
          <a:lstStyle/>
          <a:p>
            <a:endParaRPr lang="en-US" dirty="0"/>
          </a:p>
        </p:txBody>
      </p:sp>
      <p:pic>
        <p:nvPicPr>
          <p:cNvPr id="27" name="Picture 2" descr="Image result for Holy Spirit Art">
            <a:extLst>
              <a:ext uri="{FF2B5EF4-FFF2-40B4-BE49-F238E27FC236}">
                <a16:creationId xmlns:a16="http://schemas.microsoft.com/office/drawing/2014/main" id="{829237FB-A470-42B8-8BFB-BEAB8457A1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5789" y="738689"/>
            <a:ext cx="4832519" cy="4913509"/>
          </a:xfrm>
          <a:prstGeom prst="ellipse">
            <a:avLst/>
          </a:prstGeom>
          <a:noFill/>
          <a:effectLst>
            <a:glow rad="228600">
              <a:schemeClr val="accent4">
                <a:satMod val="175000"/>
                <a:alpha val="40000"/>
              </a:schemeClr>
            </a:glow>
          </a:effectLst>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167822981"/>
      </p:ext>
    </p:extLst>
  </p:cSld>
  <p:clrMapOvr>
    <a:masterClrMapping/>
  </p:clrMapOvr>
  <mc:AlternateContent xmlns:mc="http://schemas.openxmlformats.org/markup-compatibility/2006">
    <mc:Choice xmlns:p14="http://schemas.microsoft.com/office/powerpoint/2010/main" Requires="p14">
      <p:transition spd="slow" p14:dur="2000" advTm="22349"/>
    </mc:Choice>
    <mc:Fallback>
      <p:transition spd="slow" advTm="2234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circle(in)">
                                      <p:cBhvr>
                                        <p:cTn id="7" dur="20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144D4-C76D-4E81-A4AC-63D3E0352F7A}"/>
              </a:ext>
            </a:extLst>
          </p:cNvPr>
          <p:cNvSpPr>
            <a:spLocks noGrp="1"/>
          </p:cNvSpPr>
          <p:nvPr>
            <p:ph type="title"/>
          </p:nvPr>
        </p:nvSpPr>
        <p:spPr/>
        <p:txBody>
          <a:bodyPr>
            <a:normAutofit/>
          </a:bodyPr>
          <a:lstStyle/>
          <a:p>
            <a:r>
              <a:rPr lang="en-US" sz="5400" b="1" i="0" dirty="0">
                <a:solidFill>
                  <a:srgbClr val="333333"/>
                </a:solidFill>
                <a:effectLst/>
                <a:latin typeface="Britannic Bold" panose="020B0903060703020204" pitchFamily="34" charset="0"/>
              </a:rPr>
              <a:t>Hidden - Yet Known by His Works </a:t>
            </a:r>
            <a:endParaRPr lang="en-US" sz="5400" dirty="0">
              <a:latin typeface="Britannic Bold" panose="020B0903060703020204" pitchFamily="34" charset="0"/>
            </a:endParaRPr>
          </a:p>
        </p:txBody>
      </p:sp>
      <p:sp>
        <p:nvSpPr>
          <p:cNvPr id="3" name="Content Placeholder 2">
            <a:extLst>
              <a:ext uri="{FF2B5EF4-FFF2-40B4-BE49-F238E27FC236}">
                <a16:creationId xmlns:a16="http://schemas.microsoft.com/office/drawing/2014/main" id="{7868C73C-5BEE-4297-94F0-44471D5850E6}"/>
              </a:ext>
            </a:extLst>
          </p:cNvPr>
          <p:cNvSpPr>
            <a:spLocks noGrp="1"/>
          </p:cNvSpPr>
          <p:nvPr>
            <p:ph idx="1"/>
          </p:nvPr>
        </p:nvSpPr>
        <p:spPr/>
        <p:txBody>
          <a:bodyPr>
            <a:normAutofit lnSpcReduction="10000"/>
          </a:bodyPr>
          <a:lstStyle/>
          <a:p>
            <a:pPr algn="l"/>
            <a:r>
              <a:rPr lang="en-US" b="0" i="0" dirty="0">
                <a:solidFill>
                  <a:srgbClr val="333333"/>
                </a:solidFill>
                <a:effectLst/>
                <a:latin typeface="Britannic Bold" panose="020B0903060703020204" pitchFamily="34" charset="0"/>
              </a:rPr>
              <a:t>Although the Spirit reveals Christ and makes us hear the Father's Word, we do not hear the Spirit himself because he "will not speak on his own.”</a:t>
            </a:r>
          </a:p>
          <a:p>
            <a:pPr algn="l"/>
            <a:r>
              <a:rPr lang="en-US" b="0" i="0" dirty="0">
                <a:solidFill>
                  <a:srgbClr val="333333"/>
                </a:solidFill>
                <a:effectLst/>
                <a:latin typeface="Britannic Bold" panose="020B0903060703020204" pitchFamily="34" charset="0"/>
              </a:rPr>
              <a:t> Because of this "divine self-effacement," the world "cannot receive him because it neither sees him nor knows him." Believers, however, know the Spirit because he dwells in them.</a:t>
            </a:r>
          </a:p>
          <a:p>
            <a:pPr algn="l"/>
            <a:r>
              <a:rPr lang="en-US" b="0" i="0" dirty="0">
                <a:solidFill>
                  <a:srgbClr val="333333"/>
                </a:solidFill>
                <a:effectLst/>
                <a:latin typeface="Britannic Bold" panose="020B0903060703020204" pitchFamily="34" charset="0"/>
              </a:rPr>
              <a:t>The Spirit inspired the Scriptures, gave us Tradition, assists the Church's Magisterium, gives us communion with Christ through the sacraments, intercedes in prayer, bestows charisms and ministries, inspires missionary life, and witnesses through the saints.</a:t>
            </a:r>
          </a:p>
          <a:p>
            <a:endParaRPr lang="en-US" dirty="0"/>
          </a:p>
        </p:txBody>
      </p:sp>
    </p:spTree>
    <p:custDataLst>
      <p:tags r:id="rId1"/>
    </p:custDataLst>
    <p:extLst>
      <p:ext uri="{BB962C8B-B14F-4D97-AF65-F5344CB8AC3E}">
        <p14:creationId xmlns:p14="http://schemas.microsoft.com/office/powerpoint/2010/main" val="644394470"/>
      </p:ext>
    </p:extLst>
  </p:cSld>
  <p:clrMapOvr>
    <a:masterClrMapping/>
  </p:clrMapOvr>
  <mc:AlternateContent xmlns:mc="http://schemas.openxmlformats.org/markup-compatibility/2006">
    <mc:Choice xmlns:p14="http://schemas.microsoft.com/office/powerpoint/2010/main" Requires="p14">
      <p:transition spd="slow" p14:dur="2000" advTm="25199"/>
    </mc:Choice>
    <mc:Fallback>
      <p:transition spd="slow" advTm="2519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76AFC-7BFB-41ED-9044-13304B166217}"/>
              </a:ext>
            </a:extLst>
          </p:cNvPr>
          <p:cNvSpPr>
            <a:spLocks noGrp="1"/>
          </p:cNvSpPr>
          <p:nvPr>
            <p:ph type="title"/>
          </p:nvPr>
        </p:nvSpPr>
        <p:spPr>
          <a:xfrm>
            <a:off x="838200" y="224448"/>
            <a:ext cx="10515600" cy="985373"/>
          </a:xfrm>
        </p:spPr>
        <p:txBody>
          <a:bodyPr>
            <a:normAutofit/>
          </a:bodyPr>
          <a:lstStyle/>
          <a:p>
            <a:r>
              <a:rPr lang="en-US" sz="4800" b="1" i="0" dirty="0">
                <a:solidFill>
                  <a:schemeClr val="accent5">
                    <a:lumMod val="75000"/>
                  </a:schemeClr>
                </a:solidFill>
                <a:effectLst/>
                <a:latin typeface="Britannic Bold" panose="020B0903060703020204" pitchFamily="34" charset="0"/>
              </a:rPr>
              <a:t>The Son and Spirit Working Together</a:t>
            </a:r>
            <a:endParaRPr lang="en-US" sz="4800" dirty="0">
              <a:solidFill>
                <a:schemeClr val="accent5">
                  <a:lumMod val="75000"/>
                </a:schemeClr>
              </a:solidFill>
              <a:latin typeface="Britannic Bold" panose="020B0903060703020204" pitchFamily="34" charset="0"/>
            </a:endParaRPr>
          </a:p>
        </p:txBody>
      </p:sp>
      <p:sp>
        <p:nvSpPr>
          <p:cNvPr id="3" name="TextBox 2">
            <a:extLst>
              <a:ext uri="{FF2B5EF4-FFF2-40B4-BE49-F238E27FC236}">
                <a16:creationId xmlns:a16="http://schemas.microsoft.com/office/drawing/2014/main" id="{AE935E89-3E70-4461-9375-41BD139065E6}"/>
              </a:ext>
            </a:extLst>
          </p:cNvPr>
          <p:cNvSpPr txBox="1"/>
          <p:nvPr/>
        </p:nvSpPr>
        <p:spPr>
          <a:xfrm>
            <a:off x="590843" y="1309017"/>
            <a:ext cx="6006904" cy="5324535"/>
          </a:xfrm>
          <a:prstGeom prst="rect">
            <a:avLst/>
          </a:prstGeom>
          <a:noFill/>
        </p:spPr>
        <p:txBody>
          <a:bodyPr wrap="square" rtlCol="0">
            <a:spAutoFit/>
          </a:bodyPr>
          <a:lstStyle/>
          <a:p>
            <a:pPr algn="l"/>
            <a:r>
              <a:rPr lang="en-US" sz="2000" i="0" dirty="0">
                <a:solidFill>
                  <a:schemeClr val="accent5">
                    <a:lumMod val="75000"/>
                  </a:schemeClr>
                </a:solidFill>
                <a:effectLst/>
                <a:latin typeface="Britannic Bold" panose="020B0903060703020204" pitchFamily="34" charset="0"/>
              </a:rPr>
              <a:t>     The Spirit is truly God, consubstantial and inseparable from the Father and the Son (both in their inner life and in their work). When the Father sends his Son, he also sends his Breath. Distinct but inseparable, both have a joint mission. The Son is seen and the Spirit reveals the Son.</a:t>
            </a:r>
          </a:p>
          <a:p>
            <a:pPr algn="l"/>
            <a:r>
              <a:rPr lang="en-US" sz="2000" i="0" dirty="0">
                <a:solidFill>
                  <a:schemeClr val="accent5">
                    <a:lumMod val="75000"/>
                  </a:schemeClr>
                </a:solidFill>
                <a:effectLst/>
                <a:latin typeface="Britannic Bold" panose="020B0903060703020204" pitchFamily="34" charset="0"/>
              </a:rPr>
              <a:t>     When Christ was glorified, he could send the Spirit and give his glory to believers. This joint mission (of Christ and the Spirit) is manifested in the children adopted by the Father who are united to Christ by the Spirit.</a:t>
            </a:r>
          </a:p>
          <a:p>
            <a:pPr algn="l"/>
            <a:r>
              <a:rPr lang="en-US" sz="2000" i="0" dirty="0">
                <a:solidFill>
                  <a:schemeClr val="accent5">
                    <a:lumMod val="75000"/>
                  </a:schemeClr>
                </a:solidFill>
                <a:effectLst/>
                <a:latin typeface="Britannic Bold" panose="020B0903060703020204" pitchFamily="34" charset="0"/>
              </a:rPr>
              <a:t>     "Just as there is no distance between the body and the anointing oil, so there is no distance nor intermediary between the Son and the Spirit. Contact with the Son requires contact with the oil because every part is covered with the Spirit's anointing" (St. Gregory of Nyssa).</a:t>
            </a:r>
          </a:p>
        </p:txBody>
      </p:sp>
      <p:pic>
        <p:nvPicPr>
          <p:cNvPr id="5122" name="Picture 2" descr="See the source image">
            <a:extLst>
              <a:ext uri="{FF2B5EF4-FFF2-40B4-BE49-F238E27FC236}">
                <a16:creationId xmlns:a16="http://schemas.microsoft.com/office/drawing/2014/main" id="{0BC8E76B-E129-41AF-B052-52C640DB1A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86185" y="1512500"/>
            <a:ext cx="4167615" cy="4917568"/>
          </a:xfrm>
          <a:prstGeom prst="rect">
            <a:avLst/>
          </a:prstGeom>
          <a:noFill/>
          <a:ln w="66675">
            <a:solidFill>
              <a:schemeClr val="accent5">
                <a:lumMod val="75000"/>
              </a:schemeClr>
            </a:solidFill>
          </a:ln>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570275509"/>
      </p:ext>
    </p:extLst>
  </p:cSld>
  <p:clrMapOvr>
    <a:masterClrMapping/>
  </p:clrMapOvr>
  <mc:AlternateContent xmlns:mc="http://schemas.openxmlformats.org/markup-compatibility/2006">
    <mc:Choice xmlns:p14="http://schemas.microsoft.com/office/powerpoint/2010/main" Requires="p14">
      <p:transition spd="slow" p14:dur="2000" advTm="34979"/>
    </mc:Choice>
    <mc:Fallback>
      <p:transition spd="slow" advTm="3497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122"/>
                                        </p:tgtEl>
                                        <p:attrNameLst>
                                          <p:attrName>style.visibility</p:attrName>
                                        </p:attrNameLst>
                                      </p:cBhvr>
                                      <p:to>
                                        <p:strVal val="visible"/>
                                      </p:to>
                                    </p:set>
                                    <p:animEffect transition="in" filter="circle(in)">
                                      <p:cBhvr>
                                        <p:cTn id="12" dur="2000"/>
                                        <p:tgtEl>
                                          <p:spTgt spid="512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circle(in)">
                                      <p:cBhvr>
                                        <p:cTn id="1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5AD09-FB60-4F30-A56F-F7E08FCBF2C7}"/>
              </a:ext>
            </a:extLst>
          </p:cNvPr>
          <p:cNvSpPr>
            <a:spLocks noGrp="1"/>
          </p:cNvSpPr>
          <p:nvPr>
            <p:ph type="title"/>
          </p:nvPr>
        </p:nvSpPr>
        <p:spPr>
          <a:xfrm>
            <a:off x="2584767" y="369019"/>
            <a:ext cx="7719596" cy="1325563"/>
          </a:xfrm>
        </p:spPr>
        <p:txBody>
          <a:bodyPr>
            <a:normAutofit/>
          </a:bodyPr>
          <a:lstStyle/>
          <a:p>
            <a:r>
              <a:rPr lang="en-US" sz="4800" b="1" i="0" dirty="0">
                <a:solidFill>
                  <a:schemeClr val="accent4">
                    <a:lumMod val="75000"/>
                  </a:schemeClr>
                </a:solidFill>
                <a:effectLst/>
                <a:latin typeface="Britannic Bold" panose="020B0903060703020204" pitchFamily="34" charset="0"/>
              </a:rPr>
              <a:t>Name, Titles and Symbols</a:t>
            </a:r>
            <a:endParaRPr lang="en-US" sz="4800" dirty="0">
              <a:solidFill>
                <a:schemeClr val="accent4">
                  <a:lumMod val="75000"/>
                </a:schemeClr>
              </a:solidFill>
              <a:latin typeface="Britannic Bold" panose="020B0903060703020204" pitchFamily="34" charset="0"/>
            </a:endParaRPr>
          </a:p>
        </p:txBody>
      </p:sp>
      <p:sp>
        <p:nvSpPr>
          <p:cNvPr id="3" name="Text Placeholder 2">
            <a:extLst>
              <a:ext uri="{FF2B5EF4-FFF2-40B4-BE49-F238E27FC236}">
                <a16:creationId xmlns:a16="http://schemas.microsoft.com/office/drawing/2014/main" id="{6659B0DF-A494-48F2-806E-475D9E315D3F}"/>
              </a:ext>
            </a:extLst>
          </p:cNvPr>
          <p:cNvSpPr>
            <a:spLocks noGrp="1"/>
          </p:cNvSpPr>
          <p:nvPr>
            <p:ph type="body" idx="1"/>
          </p:nvPr>
        </p:nvSpPr>
        <p:spPr>
          <a:xfrm>
            <a:off x="1286778" y="1385741"/>
            <a:ext cx="5157787" cy="823912"/>
          </a:xfrm>
        </p:spPr>
        <p:txBody>
          <a:bodyPr>
            <a:normAutofit lnSpcReduction="10000"/>
          </a:bodyPr>
          <a:lstStyle/>
          <a:p>
            <a:r>
              <a:rPr lang="en-US" sz="3600" b="1" i="0" dirty="0">
                <a:solidFill>
                  <a:srgbClr val="333333"/>
                </a:solidFill>
                <a:effectLst/>
                <a:latin typeface="Britannic Bold" panose="020B0903060703020204" pitchFamily="34" charset="0"/>
              </a:rPr>
              <a:t>Both Spirit and Holy</a:t>
            </a:r>
          </a:p>
        </p:txBody>
      </p:sp>
      <p:sp>
        <p:nvSpPr>
          <p:cNvPr id="4" name="Content Placeholder 3">
            <a:extLst>
              <a:ext uri="{FF2B5EF4-FFF2-40B4-BE49-F238E27FC236}">
                <a16:creationId xmlns:a16="http://schemas.microsoft.com/office/drawing/2014/main" id="{8F33786C-6A34-4856-BF5C-7E9489126D24}"/>
              </a:ext>
            </a:extLst>
          </p:cNvPr>
          <p:cNvSpPr>
            <a:spLocks noGrp="1"/>
          </p:cNvSpPr>
          <p:nvPr>
            <p:ph sz="half" idx="2"/>
          </p:nvPr>
        </p:nvSpPr>
        <p:spPr>
          <a:xfrm>
            <a:off x="530299" y="2505074"/>
            <a:ext cx="5180013" cy="4092673"/>
          </a:xfrm>
        </p:spPr>
        <p:txBody>
          <a:bodyPr>
            <a:noAutofit/>
          </a:bodyPr>
          <a:lstStyle/>
          <a:p>
            <a:pPr algn="ctr"/>
            <a:r>
              <a:rPr lang="en-US" sz="3200" b="0" i="0" dirty="0">
                <a:solidFill>
                  <a:srgbClr val="333333"/>
                </a:solidFill>
                <a:effectLst/>
                <a:latin typeface="Britannic Bold" panose="020B0903060703020204" pitchFamily="34" charset="0"/>
              </a:rPr>
              <a:t>The name "Holy Spirit" was given by Christ.  "Spirit" and "Holy" are two attributes common to all three divine persons. By joining these two words, the Church designates clearly this inexpressible person, the Holy Spirit.</a:t>
            </a:r>
            <a:endParaRPr lang="en-US" sz="3200" dirty="0">
              <a:latin typeface="Britannic Bold" panose="020B0903060703020204" pitchFamily="34" charset="0"/>
            </a:endParaRPr>
          </a:p>
        </p:txBody>
      </p:sp>
      <p:sp>
        <p:nvSpPr>
          <p:cNvPr id="5" name="Text Placeholder 4">
            <a:extLst>
              <a:ext uri="{FF2B5EF4-FFF2-40B4-BE49-F238E27FC236}">
                <a16:creationId xmlns:a16="http://schemas.microsoft.com/office/drawing/2014/main" id="{56111BFF-9B89-4BDA-A6A6-E2975935338E}"/>
              </a:ext>
            </a:extLst>
          </p:cNvPr>
          <p:cNvSpPr>
            <a:spLocks noGrp="1"/>
          </p:cNvSpPr>
          <p:nvPr>
            <p:ph type="body" sz="quarter" idx="3"/>
          </p:nvPr>
        </p:nvSpPr>
        <p:spPr>
          <a:xfrm>
            <a:off x="6752151" y="1562283"/>
            <a:ext cx="5183188" cy="563733"/>
          </a:xfrm>
        </p:spPr>
        <p:txBody>
          <a:bodyPr>
            <a:normAutofit lnSpcReduction="10000"/>
          </a:bodyPr>
          <a:lstStyle/>
          <a:p>
            <a:r>
              <a:rPr lang="en-US" sz="3600" b="1" i="0" dirty="0">
                <a:solidFill>
                  <a:srgbClr val="333333"/>
                </a:solidFill>
                <a:effectLst/>
                <a:latin typeface="Britannic Bold" panose="020B0903060703020204" pitchFamily="34" charset="0"/>
              </a:rPr>
              <a:t>Seven Other Names </a:t>
            </a:r>
          </a:p>
        </p:txBody>
      </p:sp>
      <p:sp>
        <p:nvSpPr>
          <p:cNvPr id="6" name="Content Placeholder 5">
            <a:extLst>
              <a:ext uri="{FF2B5EF4-FFF2-40B4-BE49-F238E27FC236}">
                <a16:creationId xmlns:a16="http://schemas.microsoft.com/office/drawing/2014/main" id="{23B7867B-1D21-4413-8FA6-FC39677EF453}"/>
              </a:ext>
            </a:extLst>
          </p:cNvPr>
          <p:cNvSpPr>
            <a:spLocks noGrp="1"/>
          </p:cNvSpPr>
          <p:nvPr>
            <p:ph sz="quarter" idx="4"/>
          </p:nvPr>
        </p:nvSpPr>
        <p:spPr>
          <a:xfrm>
            <a:off x="6172200" y="2505074"/>
            <a:ext cx="5616526" cy="3684588"/>
          </a:xfrm>
        </p:spPr>
        <p:txBody>
          <a:bodyPr>
            <a:normAutofit lnSpcReduction="10000"/>
          </a:bodyPr>
          <a:lstStyle/>
          <a:p>
            <a:pPr algn="l"/>
            <a:r>
              <a:rPr lang="en-US" b="0" i="0" dirty="0">
                <a:solidFill>
                  <a:srgbClr val="333333"/>
                </a:solidFill>
                <a:effectLst/>
                <a:latin typeface="Britannic Bold" panose="020B0903060703020204" pitchFamily="34" charset="0"/>
              </a:rPr>
              <a:t>On four occasions, Jesus also calls the Holy Spirit "Paraclete,” meaning "advocate" and "consoler." Jesus also calls him "the Spirit of truth.”.</a:t>
            </a:r>
          </a:p>
          <a:p>
            <a:pPr algn="l"/>
            <a:r>
              <a:rPr lang="en-US" b="0" i="0" dirty="0">
                <a:solidFill>
                  <a:srgbClr val="333333"/>
                </a:solidFill>
                <a:effectLst/>
                <a:latin typeface="Britannic Bold" panose="020B0903060703020204" pitchFamily="34" charset="0"/>
              </a:rPr>
              <a:t>St. Paul calls him "the Spirit of the promise,” "the Spirit of adoption,” "the Spirit of Christ,” "the Spirit of the Lord,” and "the Spirit of God.”</a:t>
            </a:r>
          </a:p>
          <a:p>
            <a:endParaRPr lang="en-US" dirty="0"/>
          </a:p>
        </p:txBody>
      </p:sp>
    </p:spTree>
    <p:custDataLst>
      <p:tags r:id="rId1"/>
    </p:custDataLst>
    <p:extLst>
      <p:ext uri="{BB962C8B-B14F-4D97-AF65-F5344CB8AC3E}">
        <p14:creationId xmlns:p14="http://schemas.microsoft.com/office/powerpoint/2010/main" val="1310555158"/>
      </p:ext>
    </p:extLst>
  </p:cSld>
  <p:clrMapOvr>
    <a:masterClrMapping/>
  </p:clrMapOvr>
  <mc:AlternateContent xmlns:mc="http://schemas.openxmlformats.org/markup-compatibility/2006">
    <mc:Choice xmlns:p14="http://schemas.microsoft.com/office/powerpoint/2010/main" Requires="p14">
      <p:transition spd="slow" p14:dur="2000" advTm="25669"/>
    </mc:Choice>
    <mc:Fallback>
      <p:transition spd="slow" advTm="2566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circle(in)">
                                      <p:cBhvr>
                                        <p:cTn id="17" dur="20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circle(in)">
                                      <p:cBhvr>
                                        <p:cTn id="22" dur="20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circle(in)">
                                      <p:cBhvr>
                                        <p:cTn id="2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P spid="5" grpId="0" build="p"/>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See the source image">
            <a:extLst>
              <a:ext uri="{FF2B5EF4-FFF2-40B4-BE49-F238E27FC236}">
                <a16:creationId xmlns:a16="http://schemas.microsoft.com/office/drawing/2014/main" id="{37CD13A6-09D6-423E-A20B-8DAB780818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474" y="0"/>
            <a:ext cx="11915335"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4E5BA3FD-D0F0-4E74-8955-F0E2461D395A}"/>
              </a:ext>
            </a:extLst>
          </p:cNvPr>
          <p:cNvSpPr>
            <a:spLocks noGrp="1"/>
          </p:cNvSpPr>
          <p:nvPr>
            <p:ph type="ctrTitle"/>
          </p:nvPr>
        </p:nvSpPr>
        <p:spPr>
          <a:xfrm>
            <a:off x="1484141" y="1645918"/>
            <a:ext cx="9144000" cy="3291841"/>
          </a:xfrm>
        </p:spPr>
        <p:txBody>
          <a:bodyPr>
            <a:normAutofit/>
          </a:bodyPr>
          <a:lstStyle/>
          <a:p>
            <a:r>
              <a:rPr lang="en-US" sz="7200" dirty="0">
                <a:solidFill>
                  <a:schemeClr val="accent5">
                    <a:lumMod val="75000"/>
                  </a:schemeClr>
                </a:solidFill>
                <a:latin typeface="Britannic Bold" panose="020B0903060703020204" pitchFamily="34" charset="0"/>
              </a:rPr>
              <a:t>Eight symbols of the holy spirit</a:t>
            </a:r>
          </a:p>
        </p:txBody>
      </p:sp>
    </p:spTree>
    <p:custDataLst>
      <p:tags r:id="rId1"/>
    </p:custDataLst>
    <p:extLst>
      <p:ext uri="{BB962C8B-B14F-4D97-AF65-F5344CB8AC3E}">
        <p14:creationId xmlns:p14="http://schemas.microsoft.com/office/powerpoint/2010/main" val="3433845274"/>
      </p:ext>
    </p:extLst>
  </p:cSld>
  <p:clrMapOvr>
    <a:masterClrMapping/>
  </p:clrMapOvr>
  <mc:AlternateContent xmlns:mc="http://schemas.openxmlformats.org/markup-compatibility/2006">
    <mc:Choice xmlns:p14="http://schemas.microsoft.com/office/powerpoint/2010/main" Requires="p14">
      <p:transition spd="slow" p14:dur="2000" advTm="3531"/>
    </mc:Choice>
    <mc:Fallback>
      <p:transition spd="slow" advTm="353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0BC96CB-A7D6-495C-B1FB-1539E979B9B6}"/>
              </a:ext>
            </a:extLst>
          </p:cNvPr>
          <p:cNvSpPr txBox="1"/>
          <p:nvPr/>
        </p:nvSpPr>
        <p:spPr>
          <a:xfrm>
            <a:off x="173501" y="302359"/>
            <a:ext cx="11844997" cy="6555641"/>
          </a:xfrm>
          <a:prstGeom prst="rect">
            <a:avLst/>
          </a:prstGeom>
          <a:noFill/>
        </p:spPr>
        <p:txBody>
          <a:bodyPr wrap="square" rtlCol="0">
            <a:spAutoFit/>
          </a:bodyPr>
          <a:lstStyle/>
          <a:p>
            <a:pPr algn="l">
              <a:buFont typeface="+mj-lt"/>
              <a:buAutoNum type="arabicPeriod"/>
            </a:pPr>
            <a:r>
              <a:rPr lang="en-US" b="0" i="0" dirty="0">
                <a:solidFill>
                  <a:srgbClr val="333333"/>
                </a:solidFill>
                <a:effectLst/>
                <a:latin typeface="Helvetica Neue"/>
              </a:rPr>
              <a:t>      </a:t>
            </a:r>
            <a:r>
              <a:rPr lang="en-US" sz="2000" b="0" i="0" dirty="0">
                <a:solidFill>
                  <a:srgbClr val="333333"/>
                </a:solidFill>
                <a:effectLst/>
                <a:latin typeface="Britannic Bold" panose="020B0903060703020204" pitchFamily="34" charset="0"/>
              </a:rPr>
              <a:t>Water - Water signifies the Spirit's action in Baptism. Our first birth took place in water, so the</a:t>
            </a:r>
          </a:p>
          <a:p>
            <a:pPr algn="l"/>
            <a:r>
              <a:rPr lang="en-US" sz="2000" b="0" i="0" dirty="0">
                <a:solidFill>
                  <a:srgbClr val="333333"/>
                </a:solidFill>
                <a:effectLst/>
                <a:latin typeface="Britannic Bold" panose="020B0903060703020204" pitchFamily="34" charset="0"/>
              </a:rPr>
              <a:t>        baptismal water signifies our divine birth.</a:t>
            </a:r>
          </a:p>
          <a:p>
            <a:pPr algn="l"/>
            <a:r>
              <a:rPr lang="en-US" sz="2000" b="0" i="0" dirty="0">
                <a:solidFill>
                  <a:srgbClr val="333333"/>
                </a:solidFill>
                <a:effectLst/>
                <a:latin typeface="Britannic Bold" panose="020B0903060703020204" pitchFamily="34" charset="0"/>
              </a:rPr>
              <a:t>2. Anointing - Anointing is the sacramental sign of Confirmation (called "Chrismation" in the East).</a:t>
            </a:r>
          </a:p>
          <a:p>
            <a:pPr algn="l"/>
            <a:r>
              <a:rPr lang="en-US" sz="2000" dirty="0">
                <a:solidFill>
                  <a:srgbClr val="333333"/>
                </a:solidFill>
                <a:latin typeface="Britannic Bold" panose="020B0903060703020204" pitchFamily="34" charset="0"/>
              </a:rPr>
              <a:t>   </a:t>
            </a:r>
            <a:r>
              <a:rPr lang="en-US" sz="2000" b="0" i="0" dirty="0">
                <a:solidFill>
                  <a:srgbClr val="333333"/>
                </a:solidFill>
                <a:effectLst/>
                <a:latin typeface="Britannic Bold" panose="020B0903060703020204" pitchFamily="34" charset="0"/>
              </a:rPr>
              <a:t> Jesus is God's Anointed in a unique way because the Spirit established him as the Christ at his</a:t>
            </a:r>
          </a:p>
          <a:p>
            <a:pPr algn="l"/>
            <a:r>
              <a:rPr lang="en-US" sz="2000" dirty="0">
                <a:solidFill>
                  <a:srgbClr val="333333"/>
                </a:solidFill>
                <a:latin typeface="Britannic Bold" panose="020B0903060703020204" pitchFamily="34" charset="0"/>
              </a:rPr>
              <a:t>  </a:t>
            </a:r>
            <a:r>
              <a:rPr lang="en-US" sz="2000" b="0" i="0" dirty="0">
                <a:solidFill>
                  <a:srgbClr val="333333"/>
                </a:solidFill>
                <a:effectLst/>
                <a:latin typeface="Britannic Bold" panose="020B0903060703020204" pitchFamily="34" charset="0"/>
              </a:rPr>
              <a:t>  conception. Now, the glorified Jesus pours out the Holy Spirit until the saints constitute "the whole</a:t>
            </a:r>
          </a:p>
          <a:p>
            <a:pPr algn="l"/>
            <a:r>
              <a:rPr lang="en-US" sz="2000" dirty="0">
                <a:solidFill>
                  <a:srgbClr val="333333"/>
                </a:solidFill>
                <a:latin typeface="Britannic Bold" panose="020B0903060703020204" pitchFamily="34" charset="0"/>
              </a:rPr>
              <a:t>   </a:t>
            </a:r>
            <a:r>
              <a:rPr lang="en-US" sz="2000" b="0" i="0" dirty="0">
                <a:solidFill>
                  <a:srgbClr val="333333"/>
                </a:solidFill>
                <a:effectLst/>
                <a:latin typeface="Britannic Bold" panose="020B0903060703020204" pitchFamily="34" charset="0"/>
              </a:rPr>
              <a:t> Christ" (St. Augustine).</a:t>
            </a:r>
          </a:p>
          <a:p>
            <a:pPr algn="l"/>
            <a:r>
              <a:rPr lang="en-US" sz="2000" dirty="0">
                <a:solidFill>
                  <a:srgbClr val="333333"/>
                </a:solidFill>
                <a:latin typeface="Britannic Bold" panose="020B0903060703020204" pitchFamily="34" charset="0"/>
              </a:rPr>
              <a:t>3. </a:t>
            </a:r>
            <a:r>
              <a:rPr lang="en-US" sz="2000" b="0" i="0" dirty="0">
                <a:solidFill>
                  <a:srgbClr val="333333"/>
                </a:solidFill>
                <a:effectLst/>
                <a:latin typeface="Britannic Bold" panose="020B0903060703020204" pitchFamily="34" charset="0"/>
              </a:rPr>
              <a:t>Fire - Fire symbolizes the transforming energy of the Spirit. John the Baptist proclaimed that Jesus</a:t>
            </a:r>
          </a:p>
          <a:p>
            <a:pPr algn="l"/>
            <a:r>
              <a:rPr lang="en-US" sz="2000" dirty="0">
                <a:solidFill>
                  <a:srgbClr val="333333"/>
                </a:solidFill>
                <a:latin typeface="Britannic Bold" panose="020B0903060703020204" pitchFamily="34" charset="0"/>
              </a:rPr>
              <a:t>    </a:t>
            </a:r>
            <a:r>
              <a:rPr lang="en-US" sz="2000" b="0" i="0" dirty="0">
                <a:solidFill>
                  <a:srgbClr val="333333"/>
                </a:solidFill>
                <a:effectLst/>
                <a:latin typeface="Britannic Bold" panose="020B0903060703020204" pitchFamily="34" charset="0"/>
              </a:rPr>
              <a:t> would "baptize with the Holy Spirit and with fire.” Jesus came "to cast fire on the earth"  and on</a:t>
            </a:r>
          </a:p>
          <a:p>
            <a:pPr algn="l"/>
            <a:r>
              <a:rPr lang="en-US" sz="2000" dirty="0">
                <a:solidFill>
                  <a:srgbClr val="333333"/>
                </a:solidFill>
                <a:latin typeface="Britannic Bold" panose="020B0903060703020204" pitchFamily="34" charset="0"/>
              </a:rPr>
              <a:t>    </a:t>
            </a:r>
            <a:r>
              <a:rPr lang="en-US" sz="2000" b="0" i="0" dirty="0">
                <a:solidFill>
                  <a:srgbClr val="333333"/>
                </a:solidFill>
                <a:effectLst/>
                <a:latin typeface="Britannic Bold" panose="020B0903060703020204" pitchFamily="34" charset="0"/>
              </a:rPr>
              <a:t> Pentecost, the Spirit came in the form of tongues "as of fire.” Paul uses the image saying, "Do not</a:t>
            </a:r>
          </a:p>
          <a:p>
            <a:pPr algn="l"/>
            <a:r>
              <a:rPr lang="en-US" sz="2000" dirty="0">
                <a:solidFill>
                  <a:srgbClr val="333333"/>
                </a:solidFill>
                <a:latin typeface="Britannic Bold" panose="020B0903060703020204" pitchFamily="34" charset="0"/>
              </a:rPr>
              <a:t>    </a:t>
            </a:r>
            <a:r>
              <a:rPr lang="en-US" sz="2000" b="0" i="0" dirty="0">
                <a:solidFill>
                  <a:srgbClr val="333333"/>
                </a:solidFill>
                <a:effectLst/>
                <a:latin typeface="Britannic Bold" panose="020B0903060703020204" pitchFamily="34" charset="0"/>
              </a:rPr>
              <a:t> quench the Spirit.”</a:t>
            </a:r>
          </a:p>
          <a:p>
            <a:pPr algn="l"/>
            <a:r>
              <a:rPr lang="en-US" sz="2000" b="0" i="0" dirty="0">
                <a:solidFill>
                  <a:srgbClr val="333333"/>
                </a:solidFill>
                <a:effectLst/>
                <a:latin typeface="Britannic Bold" panose="020B0903060703020204" pitchFamily="34" charset="0"/>
              </a:rPr>
              <a:t>4. Cloud and Light - In the New Testament, the Spirit "overshadowed" the Virgin Mary and during the</a:t>
            </a:r>
          </a:p>
          <a:p>
            <a:pPr algn="l"/>
            <a:r>
              <a:rPr lang="en-US" sz="2000" dirty="0">
                <a:solidFill>
                  <a:srgbClr val="333333"/>
                </a:solidFill>
                <a:latin typeface="Britannic Bold" panose="020B0903060703020204" pitchFamily="34" charset="0"/>
              </a:rPr>
              <a:t>   </a:t>
            </a:r>
            <a:r>
              <a:rPr lang="en-US" sz="2000" b="0" i="0" dirty="0">
                <a:solidFill>
                  <a:srgbClr val="333333"/>
                </a:solidFill>
                <a:effectLst/>
                <a:latin typeface="Britannic Bold" panose="020B0903060703020204" pitchFamily="34" charset="0"/>
              </a:rPr>
              <a:t> Transfiguration the Spirit came in a "cloud and overshadowed everyone.” At the Ascension, the cloud</a:t>
            </a:r>
          </a:p>
          <a:p>
            <a:pPr algn="l"/>
            <a:r>
              <a:rPr lang="en-US" sz="2000" dirty="0">
                <a:solidFill>
                  <a:srgbClr val="333333"/>
                </a:solidFill>
                <a:latin typeface="Britannic Bold" panose="020B0903060703020204" pitchFamily="34" charset="0"/>
              </a:rPr>
              <a:t>   </a:t>
            </a:r>
            <a:r>
              <a:rPr lang="en-US" sz="2000" b="0" i="0" dirty="0">
                <a:solidFill>
                  <a:srgbClr val="333333"/>
                </a:solidFill>
                <a:effectLst/>
                <a:latin typeface="Britannic Bold" panose="020B0903060703020204" pitchFamily="34" charset="0"/>
              </a:rPr>
              <a:t> took Jesus from the disciples' sight.</a:t>
            </a:r>
          </a:p>
          <a:p>
            <a:pPr algn="l"/>
            <a:r>
              <a:rPr lang="en-US" sz="2000" b="0" i="0" dirty="0">
                <a:solidFill>
                  <a:srgbClr val="333333"/>
                </a:solidFill>
                <a:effectLst/>
                <a:latin typeface="Britannic Bold" panose="020B0903060703020204" pitchFamily="34" charset="0"/>
              </a:rPr>
              <a:t>5. The seal - This is a symbol very similar to anointing. "The Father has set his seal" on Christ. This</a:t>
            </a:r>
          </a:p>
          <a:p>
            <a:pPr algn="l"/>
            <a:r>
              <a:rPr lang="en-US" sz="2000" dirty="0">
                <a:solidFill>
                  <a:srgbClr val="333333"/>
                </a:solidFill>
                <a:latin typeface="Britannic Bold" panose="020B0903060703020204" pitchFamily="34" charset="0"/>
              </a:rPr>
              <a:t>   </a:t>
            </a:r>
            <a:r>
              <a:rPr lang="en-US" sz="2000" b="0" i="0" dirty="0">
                <a:solidFill>
                  <a:srgbClr val="333333"/>
                </a:solidFill>
                <a:effectLst/>
                <a:latin typeface="Britannic Bold" panose="020B0903060703020204" pitchFamily="34" charset="0"/>
              </a:rPr>
              <a:t> seal indicates the indelible effect of the Spirit in Baptism, Confirmation, and Holy Orders.</a:t>
            </a:r>
          </a:p>
          <a:p>
            <a:pPr algn="l"/>
            <a:r>
              <a:rPr lang="en-US" sz="2000" dirty="0">
                <a:solidFill>
                  <a:srgbClr val="333333"/>
                </a:solidFill>
                <a:latin typeface="Britannic Bold" panose="020B0903060703020204" pitchFamily="34" charset="0"/>
              </a:rPr>
              <a:t>6. </a:t>
            </a:r>
            <a:r>
              <a:rPr lang="en-US" sz="2000" b="0" i="0" dirty="0">
                <a:solidFill>
                  <a:srgbClr val="333333"/>
                </a:solidFill>
                <a:effectLst/>
                <a:latin typeface="Britannic Bold" panose="020B0903060703020204" pitchFamily="34" charset="0"/>
              </a:rPr>
              <a:t>The hand - In Acts, the apostles bestow the Spirit by the laying on of hands. The Church has kept</a:t>
            </a:r>
          </a:p>
          <a:p>
            <a:pPr algn="l"/>
            <a:r>
              <a:rPr lang="en-US" sz="2000" dirty="0">
                <a:solidFill>
                  <a:srgbClr val="333333"/>
                </a:solidFill>
                <a:latin typeface="Britannic Bold" panose="020B0903060703020204" pitchFamily="34" charset="0"/>
              </a:rPr>
              <a:t>   </a:t>
            </a:r>
            <a:r>
              <a:rPr lang="en-US" sz="2000" b="0" i="0" dirty="0">
                <a:solidFill>
                  <a:srgbClr val="333333"/>
                </a:solidFill>
                <a:effectLst/>
                <a:latin typeface="Britannic Bold" panose="020B0903060703020204" pitchFamily="34" charset="0"/>
              </a:rPr>
              <a:t> this sign of the Spirit's power in the sacramental epiclesis.</a:t>
            </a:r>
          </a:p>
          <a:p>
            <a:pPr algn="l"/>
            <a:r>
              <a:rPr lang="en-US" sz="2000" dirty="0">
                <a:solidFill>
                  <a:srgbClr val="333333"/>
                </a:solidFill>
                <a:latin typeface="Britannic Bold" panose="020B0903060703020204" pitchFamily="34" charset="0"/>
              </a:rPr>
              <a:t>7.</a:t>
            </a:r>
            <a:r>
              <a:rPr lang="en-US" sz="2000" b="0" i="0" dirty="0">
                <a:solidFill>
                  <a:srgbClr val="333333"/>
                </a:solidFill>
                <a:effectLst/>
                <a:latin typeface="Britannic Bold" panose="020B0903060703020204" pitchFamily="34" charset="0"/>
              </a:rPr>
              <a:t> The finger - The Spirit, "the finger of the Father's right hand," writes "on the tablets of human </a:t>
            </a:r>
          </a:p>
          <a:p>
            <a:pPr algn="l"/>
            <a:r>
              <a:rPr lang="en-US" sz="2000" dirty="0">
                <a:solidFill>
                  <a:srgbClr val="333333"/>
                </a:solidFill>
                <a:latin typeface="Britannic Bold" panose="020B0903060703020204" pitchFamily="34" charset="0"/>
              </a:rPr>
              <a:t>   </a:t>
            </a:r>
            <a:r>
              <a:rPr lang="en-US" sz="2000" b="0" i="0" dirty="0">
                <a:solidFill>
                  <a:srgbClr val="333333"/>
                </a:solidFill>
                <a:effectLst/>
                <a:latin typeface="Britannic Bold" panose="020B0903060703020204" pitchFamily="34" charset="0"/>
              </a:rPr>
              <a:t>  hearts.”</a:t>
            </a:r>
          </a:p>
          <a:p>
            <a:pPr algn="l"/>
            <a:r>
              <a:rPr lang="en-US" sz="2000" b="0" i="0" dirty="0">
                <a:solidFill>
                  <a:srgbClr val="333333"/>
                </a:solidFill>
                <a:effectLst/>
                <a:latin typeface="Britannic Bold" panose="020B0903060703020204" pitchFamily="34" charset="0"/>
              </a:rPr>
              <a:t>8. The dove - When Christ came up from his baptismal bath, the Spirit in the form of a dove </a:t>
            </a:r>
          </a:p>
          <a:p>
            <a:pPr algn="l"/>
            <a:r>
              <a:rPr lang="en-US" sz="2000" dirty="0">
                <a:solidFill>
                  <a:srgbClr val="333333"/>
                </a:solidFill>
                <a:latin typeface="Britannic Bold" panose="020B0903060703020204" pitchFamily="34" charset="0"/>
              </a:rPr>
              <a:t>    </a:t>
            </a:r>
            <a:r>
              <a:rPr lang="en-US" sz="2000" b="0" i="0" dirty="0">
                <a:solidFill>
                  <a:srgbClr val="333333"/>
                </a:solidFill>
                <a:effectLst/>
                <a:latin typeface="Britannic Bold" panose="020B0903060703020204" pitchFamily="34" charset="0"/>
              </a:rPr>
              <a:t>remained upon him.</a:t>
            </a:r>
          </a:p>
        </p:txBody>
      </p:sp>
    </p:spTree>
    <p:custDataLst>
      <p:tags r:id="rId1"/>
    </p:custDataLst>
    <p:extLst>
      <p:ext uri="{BB962C8B-B14F-4D97-AF65-F5344CB8AC3E}">
        <p14:creationId xmlns:p14="http://schemas.microsoft.com/office/powerpoint/2010/main" val="3425910120"/>
      </p:ext>
    </p:extLst>
  </p:cSld>
  <p:clrMapOvr>
    <a:masterClrMapping/>
  </p:clrMapOvr>
  <mc:AlternateContent xmlns:mc="http://schemas.openxmlformats.org/markup-compatibility/2006">
    <mc:Choice xmlns:p14="http://schemas.microsoft.com/office/powerpoint/2010/main" Requires="p14">
      <p:transition spd="slow" p14:dur="3400" advTm="67078">
        <p14:reveal/>
      </p:transition>
    </mc:Choice>
    <mc:Fallback>
      <p:transition spd="slow" advTm="67078">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5|4.3"/>
</p:tagLst>
</file>

<file path=ppt/tags/tag10.xml><?xml version="1.0" encoding="utf-8"?>
<p:tagLst xmlns:a="http://schemas.openxmlformats.org/drawingml/2006/main" xmlns:r="http://schemas.openxmlformats.org/officeDocument/2006/relationships" xmlns:p="http://schemas.openxmlformats.org/presentationml/2006/main">
  <p:tag name="TIMING" val="|1.3|2.2"/>
</p:tagLst>
</file>

<file path=ppt/tags/tag11.xml><?xml version="1.0" encoding="utf-8"?>
<p:tagLst xmlns:a="http://schemas.openxmlformats.org/drawingml/2006/main" xmlns:r="http://schemas.openxmlformats.org/officeDocument/2006/relationships" xmlns:p="http://schemas.openxmlformats.org/presentationml/2006/main">
  <p:tag name="TIMING" val="|1.7|3.3|10.2"/>
</p:tagLst>
</file>

<file path=ppt/tags/tag12.xml><?xml version="1.0" encoding="utf-8"?>
<p:tagLst xmlns:a="http://schemas.openxmlformats.org/drawingml/2006/main" xmlns:r="http://schemas.openxmlformats.org/officeDocument/2006/relationships" xmlns:p="http://schemas.openxmlformats.org/presentationml/2006/main">
  <p:tag name="TIMING" val="|3.3|2.5|10"/>
</p:tagLst>
</file>

<file path=ppt/tags/tag13.xml><?xml version="1.0" encoding="utf-8"?>
<p:tagLst xmlns:a="http://schemas.openxmlformats.org/drawingml/2006/main" xmlns:r="http://schemas.openxmlformats.org/officeDocument/2006/relationships" xmlns:p="http://schemas.openxmlformats.org/presentationml/2006/main">
  <p:tag name="TIMING" val="|1.4|2.1|1.8|14.6|2"/>
</p:tagLst>
</file>

<file path=ppt/tags/tag14.xml><?xml version="1.0" encoding="utf-8"?>
<p:tagLst xmlns:a="http://schemas.openxmlformats.org/drawingml/2006/main" xmlns:r="http://schemas.openxmlformats.org/officeDocument/2006/relationships" xmlns:p="http://schemas.openxmlformats.org/presentationml/2006/main">
  <p:tag name="TIMING" val="|2.2|1.8|17.8"/>
</p:tagLst>
</file>

<file path=ppt/tags/tag15.xml><?xml version="1.0" encoding="utf-8"?>
<p:tagLst xmlns:a="http://schemas.openxmlformats.org/drawingml/2006/main" xmlns:r="http://schemas.openxmlformats.org/officeDocument/2006/relationships" xmlns:p="http://schemas.openxmlformats.org/presentationml/2006/main">
  <p:tag name="TIMING" val="|2.1|2|1.3"/>
</p:tagLst>
</file>

<file path=ppt/tags/tag16.xml><?xml version="1.0" encoding="utf-8"?>
<p:tagLst xmlns:a="http://schemas.openxmlformats.org/drawingml/2006/main" xmlns:r="http://schemas.openxmlformats.org/officeDocument/2006/relationships" xmlns:p="http://schemas.openxmlformats.org/presentationml/2006/main">
  <p:tag name="TIMING" val="|0.3|2.5"/>
</p:tagLst>
</file>

<file path=ppt/tags/tag17.xml><?xml version="1.0" encoding="utf-8"?>
<p:tagLst xmlns:a="http://schemas.openxmlformats.org/drawingml/2006/main" xmlns:r="http://schemas.openxmlformats.org/officeDocument/2006/relationships" xmlns:p="http://schemas.openxmlformats.org/presentationml/2006/main">
  <p:tag name="TIMING" val="|1.8|2.3"/>
</p:tagLst>
</file>

<file path=ppt/tags/tag18.xml><?xml version="1.0" encoding="utf-8"?>
<p:tagLst xmlns:a="http://schemas.openxmlformats.org/drawingml/2006/main" xmlns:r="http://schemas.openxmlformats.org/officeDocument/2006/relationships" xmlns:p="http://schemas.openxmlformats.org/presentationml/2006/main">
  <p:tag name="TIMING" val="|1.3|1.8|1.9"/>
</p:tagLst>
</file>

<file path=ppt/tags/tag19.xml><?xml version="1.0" encoding="utf-8"?>
<p:tagLst xmlns:a="http://schemas.openxmlformats.org/drawingml/2006/main" xmlns:r="http://schemas.openxmlformats.org/officeDocument/2006/relationships" xmlns:p="http://schemas.openxmlformats.org/presentationml/2006/main">
  <p:tag name="TIMING" val="|0.9|2.2"/>
</p:tagLst>
</file>

<file path=ppt/tags/tag2.xml><?xml version="1.0" encoding="utf-8"?>
<p:tagLst xmlns:a="http://schemas.openxmlformats.org/drawingml/2006/main" xmlns:r="http://schemas.openxmlformats.org/officeDocument/2006/relationships" xmlns:p="http://schemas.openxmlformats.org/presentationml/2006/main">
  <p:tag name="TIMING" val="|1.8|2.4|2.6"/>
</p:tagLst>
</file>

<file path=ppt/tags/tag20.xml><?xml version="1.0" encoding="utf-8"?>
<p:tagLst xmlns:a="http://schemas.openxmlformats.org/drawingml/2006/main" xmlns:r="http://schemas.openxmlformats.org/officeDocument/2006/relationships" xmlns:p="http://schemas.openxmlformats.org/presentationml/2006/main">
  <p:tag name="TIMING" val="|2.3|1.7|1.4"/>
</p:tagLst>
</file>

<file path=ppt/tags/tag21.xml><?xml version="1.0" encoding="utf-8"?>
<p:tagLst xmlns:a="http://schemas.openxmlformats.org/drawingml/2006/main" xmlns:r="http://schemas.openxmlformats.org/officeDocument/2006/relationships" xmlns:p="http://schemas.openxmlformats.org/presentationml/2006/main">
  <p:tag name="TIMING" val="|2.3|1.8|22.1"/>
</p:tagLst>
</file>

<file path=ppt/tags/tag22.xml><?xml version="1.0" encoding="utf-8"?>
<p:tagLst xmlns:a="http://schemas.openxmlformats.org/drawingml/2006/main" xmlns:r="http://schemas.openxmlformats.org/officeDocument/2006/relationships" xmlns:p="http://schemas.openxmlformats.org/presentationml/2006/main">
  <p:tag name="TIMING" val="|1.6|2.1|12.7"/>
</p:tagLst>
</file>

<file path=ppt/tags/tag23.xml><?xml version="1.0" encoding="utf-8"?>
<p:tagLst xmlns:a="http://schemas.openxmlformats.org/drawingml/2006/main" xmlns:r="http://schemas.openxmlformats.org/officeDocument/2006/relationships" xmlns:p="http://schemas.openxmlformats.org/presentationml/2006/main">
  <p:tag name="TIMING" val="|1.4|2.5|17.6|1.1"/>
</p:tagLst>
</file>

<file path=ppt/tags/tag24.xml><?xml version="1.0" encoding="utf-8"?>
<p:tagLst xmlns:a="http://schemas.openxmlformats.org/drawingml/2006/main" xmlns:r="http://schemas.openxmlformats.org/officeDocument/2006/relationships" xmlns:p="http://schemas.openxmlformats.org/presentationml/2006/main">
  <p:tag name="TIMING" val="|1.1|1.9|1.9"/>
</p:tagLst>
</file>

<file path=ppt/tags/tag3.xml><?xml version="1.0" encoding="utf-8"?>
<p:tagLst xmlns:a="http://schemas.openxmlformats.org/drawingml/2006/main" xmlns:r="http://schemas.openxmlformats.org/officeDocument/2006/relationships" xmlns:p="http://schemas.openxmlformats.org/presentationml/2006/main">
  <p:tag name="TIMING" val="|1.7|2.3|16.9"/>
</p:tagLst>
</file>

<file path=ppt/tags/tag4.xml><?xml version="1.0" encoding="utf-8"?>
<p:tagLst xmlns:a="http://schemas.openxmlformats.org/drawingml/2006/main" xmlns:r="http://schemas.openxmlformats.org/officeDocument/2006/relationships" xmlns:p="http://schemas.openxmlformats.org/presentationml/2006/main">
  <p:tag name="TIMING" val="|1.1|2.2"/>
</p:tagLst>
</file>

<file path=ppt/tags/tag5.xml><?xml version="1.0" encoding="utf-8"?>
<p:tagLst xmlns:a="http://schemas.openxmlformats.org/drawingml/2006/main" xmlns:r="http://schemas.openxmlformats.org/officeDocument/2006/relationships" xmlns:p="http://schemas.openxmlformats.org/presentationml/2006/main">
  <p:tag name="TIMING" val="|1|2.5"/>
</p:tagLst>
</file>

<file path=ppt/tags/tag6.xml><?xml version="1.0" encoding="utf-8"?>
<p:tagLst xmlns:a="http://schemas.openxmlformats.org/drawingml/2006/main" xmlns:r="http://schemas.openxmlformats.org/officeDocument/2006/relationships" xmlns:p="http://schemas.openxmlformats.org/presentationml/2006/main">
  <p:tag name="TIMING" val="|1.1|2|1.9"/>
</p:tagLst>
</file>

<file path=ppt/tags/tag7.xml><?xml version="1.0" encoding="utf-8"?>
<p:tagLst xmlns:a="http://schemas.openxmlformats.org/drawingml/2006/main" xmlns:r="http://schemas.openxmlformats.org/officeDocument/2006/relationships" xmlns:p="http://schemas.openxmlformats.org/presentationml/2006/main">
  <p:tag name="TIMING" val="|1.5|1.9|1.6|9.6|1.7"/>
</p:tagLst>
</file>

<file path=ppt/tags/tag8.xml><?xml version="1.0" encoding="utf-8"?>
<p:tagLst xmlns:a="http://schemas.openxmlformats.org/drawingml/2006/main" xmlns:r="http://schemas.openxmlformats.org/officeDocument/2006/relationships" xmlns:p="http://schemas.openxmlformats.org/presentationml/2006/main">
  <p:tag name="TIMING" val="|1.3"/>
</p:tagLst>
</file>

<file path=ppt/tags/tag9.xml><?xml version="1.0" encoding="utf-8"?>
<p:tagLst xmlns:a="http://schemas.openxmlformats.org/drawingml/2006/main" xmlns:r="http://schemas.openxmlformats.org/officeDocument/2006/relationships" xmlns:p="http://schemas.openxmlformats.org/presentationml/2006/main">
  <p:tag name="TIMING" val="|1.8"/>
</p:tagLst>
</file>

<file path=ppt/theme/theme1.xml><?xml version="1.0" encoding="utf-8"?>
<a:theme xmlns:a="http://schemas.openxmlformats.org/drawingml/2006/main" name="FunkyShapesDarkVTI">
  <a:themeElements>
    <a:clrScheme name="AnalogousFromLightSeedLeftStep">
      <a:dk1>
        <a:srgbClr val="000000"/>
      </a:dk1>
      <a:lt1>
        <a:srgbClr val="FFFFFF"/>
      </a:lt1>
      <a:dk2>
        <a:srgbClr val="242741"/>
      </a:dk2>
      <a:lt2>
        <a:srgbClr val="E2E3E8"/>
      </a:lt2>
      <a:accent1>
        <a:srgbClr val="AAA178"/>
      </a:accent1>
      <a:accent2>
        <a:srgbClr val="C19677"/>
      </a:accent2>
      <a:accent3>
        <a:srgbClr val="CC9090"/>
      </a:accent3>
      <a:accent4>
        <a:srgbClr val="C17797"/>
      </a:accent4>
      <a:accent5>
        <a:srgbClr val="CB8DC1"/>
      </a:accent5>
      <a:accent6>
        <a:srgbClr val="AE77C1"/>
      </a:accent6>
      <a:hlink>
        <a:srgbClr val="6975AE"/>
      </a:hlink>
      <a:folHlink>
        <a:srgbClr val="7F7F7F"/>
      </a:folHlink>
    </a:clrScheme>
    <a:fontScheme name="Source Sans Pro">
      <a:majorFont>
        <a:latin typeface="Source Sans Pro"/>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unkyShapesDarkVTI" id="{84637DF0-7D2D-4F20-816C-4D6C45F3FAF2}" vid="{0EF594EE-C33F-480F-80E7-D4F74C1C30EB}"/>
    </a:ext>
  </a:extLst>
</a:theme>
</file>

<file path=docProps/app.xml><?xml version="1.0" encoding="utf-8"?>
<Properties xmlns="http://schemas.openxmlformats.org/officeDocument/2006/extended-properties" xmlns:vt="http://schemas.openxmlformats.org/officeDocument/2006/docPropsVTypes">
  <TotalTime>154</TotalTime>
  <Words>2468</Words>
  <Application>Microsoft Office PowerPoint</Application>
  <PresentationFormat>Widescreen</PresentationFormat>
  <Paragraphs>90</Paragraphs>
  <Slides>24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-apple-system</vt:lpstr>
      <vt:lpstr>Arial</vt:lpstr>
      <vt:lpstr>Britannic Bold</vt:lpstr>
      <vt:lpstr>Helvetica Neue</vt:lpstr>
      <vt:lpstr>Source Sans Pro</vt:lpstr>
      <vt:lpstr>FunkyShapesDarkVTI</vt:lpstr>
      <vt:lpstr>THE HOLY SPIRIT  </vt:lpstr>
      <vt:lpstr>Saying "Jesus is Lord" </vt:lpstr>
      <vt:lpstr>The Spirit - The Last Person Revealed </vt:lpstr>
      <vt:lpstr>  </vt:lpstr>
      <vt:lpstr>Hidden - Yet Known by His Works </vt:lpstr>
      <vt:lpstr>The Son and Spirit Working Together</vt:lpstr>
      <vt:lpstr>Name, Titles and Symbols</vt:lpstr>
      <vt:lpstr>Eight symbols of the holy spirit</vt:lpstr>
      <vt:lpstr>PowerPoint Presentation</vt:lpstr>
      <vt:lpstr>The Time of the Promises  </vt:lpstr>
      <vt:lpstr>The Spirit's Words about Christ </vt:lpstr>
      <vt:lpstr>Creation - Both at Work      The Promised Progeny</vt:lpstr>
      <vt:lpstr>PowerPoint Presentation</vt:lpstr>
      <vt:lpstr>The Spirit Prophesying the Messiah </vt:lpstr>
      <vt:lpstr>The Spirit and Jesus </vt:lpstr>
      <vt:lpstr>The time of fulfillment</vt:lpstr>
      <vt:lpstr>John - Elijah in the Power of the Spirit</vt:lpstr>
      <vt:lpstr>Mary - The Spirit's Masterpiece</vt:lpstr>
      <vt:lpstr>PowerPoint Presentation</vt:lpstr>
      <vt:lpstr>Jesus - Anointed by the Spirit </vt:lpstr>
      <vt:lpstr>Revealing the Spirit       Giving the Spirit </vt:lpstr>
      <vt:lpstr>Pentecost - The Spirit's Continual Coming</vt:lpstr>
      <vt:lpstr>Forgiving Sins and Bearing Fruit      Bringing All into God’s                                                              Communion</vt:lpstr>
      <vt:lpstr>Sending the Church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HOLY SPIRIT</dc:title>
  <dc:creator>Teresa Manalac</dc:creator>
  <cp:lastModifiedBy>Teresa Manalac</cp:lastModifiedBy>
  <cp:revision>26</cp:revision>
  <dcterms:created xsi:type="dcterms:W3CDTF">2020-08-05T02:59:04Z</dcterms:created>
  <dcterms:modified xsi:type="dcterms:W3CDTF">2020-08-07T10:31:44Z</dcterms:modified>
</cp:coreProperties>
</file>