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ags/tag1.xml" ContentType="application/vnd.openxmlformats-officedocument.presentationml.tags+xml"/>
  <Override PartName="/ppt/notesSlides/notesSlide1.xml" ContentType="application/vnd.openxmlformats-officedocument.presentationml.notesSlide+xml"/>
  <Override PartName="/ppt/theme/themeOverride2.xml" ContentType="application/vnd.openxmlformats-officedocument.themeOverr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Override3.xml" ContentType="application/vnd.openxmlformats-officedocument.themeOverride+xml"/>
  <Override PartName="/ppt/tags/tag9.xml" ContentType="application/vnd.openxmlformats-officedocument.presentationml.tags+xml"/>
  <Override PartName="/ppt/notesSlides/notesSlide3.xml" ContentType="application/vnd.openxmlformats-officedocument.presentationml.notesSlide+xml"/>
  <Override PartName="/ppt/theme/themeOverride4.xml" ContentType="application/vnd.openxmlformats-officedocument.themeOverride+xml"/>
  <Override PartName="/ppt/tags/tag10.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15"/>
  </p:notesMasterIdLst>
  <p:sldIdLst>
    <p:sldId id="264" r:id="rId5"/>
    <p:sldId id="313" r:id="rId6"/>
    <p:sldId id="316" r:id="rId7"/>
    <p:sldId id="315" r:id="rId8"/>
    <p:sldId id="314" r:id="rId9"/>
    <p:sldId id="317" r:id="rId10"/>
    <p:sldId id="318" r:id="rId11"/>
    <p:sldId id="319" r:id="rId12"/>
    <p:sldId id="320" r:id="rId13"/>
    <p:sldId id="31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64" d="100"/>
          <a:sy n="64" d="100"/>
        </p:scale>
        <p:origin x="72" y="258"/>
      </p:cViewPr>
      <p:guideLst/>
    </p:cSldViewPr>
  </p:slideViewPr>
  <p:notesTextViewPr>
    <p:cViewPr>
      <p:scale>
        <a:sx n="1" d="1"/>
        <a:sy n="1" d="1"/>
      </p:scale>
      <p:origin x="0" y="0"/>
    </p:cViewPr>
  </p:notesTextViewPr>
  <p:sorterViewPr>
    <p:cViewPr>
      <p:scale>
        <a:sx n="100" d="100"/>
        <a:sy n="100" d="100"/>
      </p:scale>
      <p:origin x="0" y="-38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image" Target="../media/image11.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image" Target="../media/image11.jp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0FC4FFE-8987-4A26-B7F4-8A516F18ADAE}">
      <dgm:prSet/>
      <dgm:spPr/>
      <dgm:t>
        <a:bodyPr/>
        <a:lstStyle/>
        <a:p>
          <a:pPr>
            <a:lnSpc>
              <a:spcPct val="100000"/>
            </a:lnSpc>
            <a:defRPr cap="all"/>
          </a:pPr>
          <a:r>
            <a:rPr lang="en-US" b="1" dirty="0">
              <a:latin typeface="Book Antiqua" panose="02040602050305030304" pitchFamily="18" charset="0"/>
            </a:rPr>
            <a:t>I choose by my free will to have faith in my savior.</a:t>
          </a: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dgm:spPr/>
      <dgm:t>
        <a:bodyPr/>
        <a:lstStyle/>
        <a:p>
          <a:pPr>
            <a:lnSpc>
              <a:spcPct val="100000"/>
            </a:lnSpc>
            <a:defRPr cap="all"/>
          </a:pPr>
          <a:r>
            <a:rPr lang="en-US" b="1" dirty="0">
              <a:latin typeface="Book Antiqua" panose="02040602050305030304" pitchFamily="18" charset="0"/>
            </a:rPr>
            <a:t>I trust fully in the Lord My God.</a:t>
          </a:r>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dgm:spPr/>
      <dgm:t>
        <a:bodyPr/>
        <a:lstStyle/>
        <a:p>
          <a:pPr>
            <a:lnSpc>
              <a:spcPct val="100000"/>
            </a:lnSpc>
            <a:defRPr cap="all"/>
          </a:pPr>
          <a:r>
            <a:rPr lang="en-US" b="1" dirty="0">
              <a:latin typeface="Book Antiqua" panose="02040602050305030304" pitchFamily="18" charset="0"/>
            </a:rPr>
            <a:t>The holy spirit is the guardian of my faith</a:t>
          </a:r>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B6056BFB-47D7-4C5F-BA11-2CB63C56A52D}" type="pres">
      <dgm:prSet presAssocID="{01A66772-F185-4D58-B8BB-E9370D7A7A2B}" presName="root" presStyleCnt="0">
        <dgm:presLayoutVars>
          <dgm:dir/>
          <dgm:resizeHandles val="exact"/>
        </dgm:presLayoutVars>
      </dgm:prSet>
      <dgm:spPr/>
    </dgm:pt>
    <dgm:pt modelId="{311B26C8-22B1-4363-B621-DD56FB7418C8}" type="pres">
      <dgm:prSet presAssocID="{40FC4FFE-8987-4A26-B7F4-8A516F18ADAE}" presName="compNode" presStyleCnt="0"/>
      <dgm:spPr/>
    </dgm:pt>
    <dgm:pt modelId="{A201D7A7-914C-4D24-8B82-EE40155AB0BE}" type="pres">
      <dgm:prSet presAssocID="{40FC4FFE-8987-4A26-B7F4-8A516F18ADAE}" presName="iconBgRect" presStyleLbl="bgShp" presStyleIdx="0" presStyleCnt="3"/>
      <dgm:spPr>
        <a:prstGeom prst="ellipse">
          <a:avLst/>
        </a:prstGeom>
      </dgm:spPr>
    </dgm:pt>
    <dgm:pt modelId="{8FA2F131-CD01-4CBD-B7A5-1B9B5E7F0402}" type="pres">
      <dgm:prSet presAssocID="{40FC4FFE-8987-4A26-B7F4-8A516F18ADAE}" presName="iconRect" presStyleLbl="node1" presStyleIdx="0" presStyleCnt="3" custScaleX="254833" custScaleY="204884" custLinFactNeighborX="8561" custLinFactNeighborY="1544"/>
      <dgm:spPr>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a:ln>
          <a:noFill/>
        </a:ln>
      </dgm:spPr>
    </dgm:pt>
    <dgm:pt modelId="{F755F00C-B2DB-4097-B4BC-8F1BACC938B7}" type="pres">
      <dgm:prSet presAssocID="{40FC4FFE-8987-4A26-B7F4-8A516F18ADAE}" presName="spaceRect" presStyleCnt="0"/>
      <dgm:spPr/>
    </dgm:pt>
    <dgm:pt modelId="{08F4E96D-0DB6-4476-8C51-7CC7EC2F227B}" type="pres">
      <dgm:prSet presAssocID="{40FC4FFE-8987-4A26-B7F4-8A516F18ADAE}" presName="textRect" presStyleLbl="revTx" presStyleIdx="0" presStyleCnt="3" custScaleY="259728" custLinFactY="6610" custLinFactNeighborX="-1194" custLinFactNeighborY="100000">
        <dgm:presLayoutVars>
          <dgm:chMax val="1"/>
          <dgm:chPref val="1"/>
        </dgm:presLayoutVars>
      </dgm:prSet>
      <dgm:spPr/>
    </dgm:pt>
    <dgm:pt modelId="{5AB3C10D-885E-4522-AB39-7ED4318D191A}" type="pres">
      <dgm:prSet presAssocID="{5B62599A-5C9B-48E7-896E-EA782AC60C8B}" presName="sibTrans" presStyleCnt="0"/>
      <dgm:spPr/>
    </dgm:pt>
    <dgm:pt modelId="{2F278BF9-E1B2-4A1C-B065-C19A7B904219}" type="pres">
      <dgm:prSet presAssocID="{49225C73-1633-42F1-AB3B-7CB183E5F8B8}" presName="compNode" presStyleCnt="0"/>
      <dgm:spPr/>
    </dgm:pt>
    <dgm:pt modelId="{543C18BC-1989-44B2-9862-C670C61D3452}" type="pres">
      <dgm:prSet presAssocID="{49225C73-1633-42F1-AB3B-7CB183E5F8B8}" presName="iconBgRect" presStyleLbl="bgShp" presStyleIdx="1" presStyleCnt="3"/>
      <dgm:spPr>
        <a:prstGeom prst="ellipse">
          <a:avLst/>
        </a:prstGeom>
      </dgm:spPr>
    </dgm:pt>
    <dgm:pt modelId="{E94F35BC-9C76-400A-BBCA-0032259E2E5A}" type="pres">
      <dgm:prSet presAssocID="{49225C73-1633-42F1-AB3B-7CB183E5F8B8}" presName="iconRect" presStyleLbl="node1" presStyleIdx="1" presStyleCnt="3" custScaleX="265597" custScaleY="239683"/>
      <dgm:spPr>
        <a:blipFill>
          <a:blip xmlns:r="http://schemas.openxmlformats.org/officeDocument/2006/relationships" r:embed="rId2">
            <a:extLst>
              <a:ext uri="{28A0092B-C50C-407E-A947-70E740481C1C}">
                <a14:useLocalDpi xmlns:a14="http://schemas.microsoft.com/office/drawing/2010/main" val="0"/>
              </a:ext>
            </a:extLst>
          </a:blip>
          <a:srcRect/>
          <a:stretch>
            <a:fillRect t="-29000" b="-29000"/>
          </a:stretch>
        </a:blipFill>
        <a:ln>
          <a:noFill/>
        </a:ln>
      </dgm:spPr>
    </dgm:pt>
    <dgm:pt modelId="{503A6D04-9ADD-43CC-9847-497CD48F2D11}" type="pres">
      <dgm:prSet presAssocID="{49225C73-1633-42F1-AB3B-7CB183E5F8B8}" presName="spaceRect" presStyleCnt="0"/>
      <dgm:spPr/>
    </dgm:pt>
    <dgm:pt modelId="{20363298-B2A6-463D-A7BE-F9F67404E389}" type="pres">
      <dgm:prSet presAssocID="{49225C73-1633-42F1-AB3B-7CB183E5F8B8}" presName="textRect" presStyleLbl="revTx" presStyleIdx="1" presStyleCnt="3">
        <dgm:presLayoutVars>
          <dgm:chMax val="1"/>
          <dgm:chPref val="1"/>
        </dgm:presLayoutVars>
      </dgm:prSet>
      <dgm:spPr/>
    </dgm:pt>
    <dgm:pt modelId="{A47947BB-708D-4F7E-B072-3C2E42B34B24}" type="pres">
      <dgm:prSet presAssocID="{9646853A-8964-4519-A5B1-0B7D18B2983D}" presName="sibTrans" presStyleCnt="0"/>
      <dgm:spPr/>
    </dgm:pt>
    <dgm:pt modelId="{BDCD0AC9-D564-4025-AD8A-36664A6CBE31}" type="pres">
      <dgm:prSet presAssocID="{1C383F32-22E8-4F62-A3E0-BDC3D5F48992}" presName="compNode" presStyleCnt="0"/>
      <dgm:spPr/>
    </dgm:pt>
    <dgm:pt modelId="{5BDDFF18-9AEC-4E5E-B9AA-33D86F01A63E}" type="pres">
      <dgm:prSet presAssocID="{1C383F32-22E8-4F62-A3E0-BDC3D5F48992}" presName="iconBgRect" presStyleLbl="bgShp" presStyleIdx="2" presStyleCnt="3"/>
      <dgm:spPr>
        <a:prstGeom prst="ellipse">
          <a:avLst/>
        </a:prstGeom>
      </dgm:spPr>
    </dgm:pt>
    <dgm:pt modelId="{F09AEBFF-D2D3-4FFF-AD65-C3CEAEEB10F2}" type="pres">
      <dgm:prSet presAssocID="{1C383F32-22E8-4F62-A3E0-BDC3D5F48992}" presName="iconRect" presStyleLbl="node1" presStyleIdx="2" presStyleCnt="3" custScaleX="279100" custScaleY="255376" custLinFactNeighborY="13482"/>
      <dgm:spPr>
        <a:blipFill>
          <a:blip xmlns:r="http://schemas.openxmlformats.org/officeDocument/2006/relationships" r:embed="rId3">
            <a:extLst>
              <a:ext uri="{28A0092B-C50C-407E-A947-70E740481C1C}">
                <a14:useLocalDpi xmlns:a14="http://schemas.microsoft.com/office/drawing/2010/main" val="0"/>
              </a:ext>
            </a:extLst>
          </a:blip>
          <a:srcRect/>
          <a:stretch>
            <a:fillRect t="-19000" b="-19000"/>
          </a:stretch>
        </a:blipFill>
        <a:ln>
          <a:noFill/>
        </a:ln>
      </dgm:spPr>
    </dgm:pt>
    <dgm:pt modelId="{F2EBFBCF-0520-415A-A886-3C4F90D208EF}" type="pres">
      <dgm:prSet presAssocID="{1C383F32-22E8-4F62-A3E0-BDC3D5F48992}" presName="spaceRect" presStyleCnt="0"/>
      <dgm:spPr/>
    </dgm:pt>
    <dgm:pt modelId="{AB9CAFAA-6939-48A6-A89B-19D1A94B9EA1}" type="pres">
      <dgm:prSet presAssocID="{1C383F32-22E8-4F62-A3E0-BDC3D5F48992}" presName="textRect" presStyleLbl="revTx" presStyleIdx="2" presStyleCnt="3" custScaleY="183527" custLinFactY="10624" custLinFactNeighborX="1194" custLinFactNeighborY="100000">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BA953D32-2DFF-47FE-AF26-C6B9E63D38DF}" type="presOf" srcId="{49225C73-1633-42F1-AB3B-7CB183E5F8B8}" destId="{20363298-B2A6-463D-A7BE-F9F67404E389}" srcOrd="0" destOrd="0" presId="urn:microsoft.com/office/officeart/2018/5/layout/IconLeafLabelList"/>
    <dgm:cxn modelId="{EC450542-0ED9-4BD6-9E85-5709B80794C5}" type="presOf" srcId="{01A66772-F185-4D58-B8BB-E9370D7A7A2B}" destId="{B6056BFB-47D7-4C5F-BA11-2CB63C56A52D}" srcOrd="0" destOrd="0" presId="urn:microsoft.com/office/officeart/2018/5/layout/IconLeafLabelList"/>
    <dgm:cxn modelId="{C7AD8469-3C68-4AF9-AB82-79B0043AA120}" srcId="{01A66772-F185-4D58-B8BB-E9370D7A7A2B}" destId="{40FC4FFE-8987-4A26-B7F4-8A516F18ADAE}" srcOrd="0" destOrd="0" parTransId="{CAD7EF86-FB23-41F6-BF42-040B36DEFDB1}" sibTransId="{5B62599A-5C9B-48E7-896E-EA782AC60C8B}"/>
    <dgm:cxn modelId="{C4CCE57E-E871-46D6-BAD5-880252C95D22}" srcId="{01A66772-F185-4D58-B8BB-E9370D7A7A2B}" destId="{1C383F32-22E8-4F62-A3E0-BDC3D5F48992}" srcOrd="2" destOrd="0" parTransId="{A7920A2F-3244-4159-AF04-6A1D38B7B317}" sibTransId="{8500F72A-2C6D-4FDF-9C1D-CA691380EB0B}"/>
    <dgm:cxn modelId="{D55FAE9C-CF3C-44F3-9D1E-DE6DF574E6D9}" type="presOf" srcId="{1C383F32-22E8-4F62-A3E0-BDC3D5F48992}" destId="{AB9CAFAA-6939-48A6-A89B-19D1A94B9EA1}" srcOrd="0" destOrd="0" presId="urn:microsoft.com/office/officeart/2018/5/layout/IconLeafLabelList"/>
    <dgm:cxn modelId="{A85983B4-FADF-419C-BC71-B5F0871C3055}" type="presOf" srcId="{40FC4FFE-8987-4A26-B7F4-8A516F18ADAE}" destId="{08F4E96D-0DB6-4476-8C51-7CC7EC2F227B}" srcOrd="0" destOrd="0" presId="urn:microsoft.com/office/officeart/2018/5/layout/IconLeafLabelList"/>
    <dgm:cxn modelId="{A3E74EE8-8900-4EBD-8983-3BF0AFD6DCC7}" type="presParOf" srcId="{B6056BFB-47D7-4C5F-BA11-2CB63C56A52D}" destId="{311B26C8-22B1-4363-B621-DD56FB7418C8}" srcOrd="0" destOrd="0" presId="urn:microsoft.com/office/officeart/2018/5/layout/IconLeafLabelList"/>
    <dgm:cxn modelId="{044EA9E0-B51B-492A-BE32-015CEAD0BAC9}" type="presParOf" srcId="{311B26C8-22B1-4363-B621-DD56FB7418C8}" destId="{A201D7A7-914C-4D24-8B82-EE40155AB0BE}" srcOrd="0" destOrd="0" presId="urn:microsoft.com/office/officeart/2018/5/layout/IconLeafLabelList"/>
    <dgm:cxn modelId="{08373EC6-14CB-429D-9495-F32683B931D7}" type="presParOf" srcId="{311B26C8-22B1-4363-B621-DD56FB7418C8}" destId="{8FA2F131-CD01-4CBD-B7A5-1B9B5E7F0402}" srcOrd="1" destOrd="0" presId="urn:microsoft.com/office/officeart/2018/5/layout/IconLeafLabelList"/>
    <dgm:cxn modelId="{9AB500F0-62A2-4E73-B4F4-5056804C8D6A}" type="presParOf" srcId="{311B26C8-22B1-4363-B621-DD56FB7418C8}" destId="{F755F00C-B2DB-4097-B4BC-8F1BACC938B7}" srcOrd="2" destOrd="0" presId="urn:microsoft.com/office/officeart/2018/5/layout/IconLeafLabelList"/>
    <dgm:cxn modelId="{676606A7-6564-4CEB-ACE0-4FF9A3A04E67}" type="presParOf" srcId="{311B26C8-22B1-4363-B621-DD56FB7418C8}" destId="{08F4E96D-0DB6-4476-8C51-7CC7EC2F227B}" srcOrd="3" destOrd="0" presId="urn:microsoft.com/office/officeart/2018/5/layout/IconLeafLabelList"/>
    <dgm:cxn modelId="{EAE0F94A-A454-4049-84F7-9EC90E847A03}" type="presParOf" srcId="{B6056BFB-47D7-4C5F-BA11-2CB63C56A52D}" destId="{5AB3C10D-885E-4522-AB39-7ED4318D191A}" srcOrd="1" destOrd="0" presId="urn:microsoft.com/office/officeart/2018/5/layout/IconLeafLabelList"/>
    <dgm:cxn modelId="{B0B5B21A-5ADD-4500-9A67-9B26AF543EBA}" type="presParOf" srcId="{B6056BFB-47D7-4C5F-BA11-2CB63C56A52D}" destId="{2F278BF9-E1B2-4A1C-B065-C19A7B904219}" srcOrd="2" destOrd="0" presId="urn:microsoft.com/office/officeart/2018/5/layout/IconLeafLabelList"/>
    <dgm:cxn modelId="{11FEAF2C-54F7-4E9C-A1D6-5FA0BF7F3665}" type="presParOf" srcId="{2F278BF9-E1B2-4A1C-B065-C19A7B904219}" destId="{543C18BC-1989-44B2-9862-C670C61D3452}" srcOrd="0" destOrd="0" presId="urn:microsoft.com/office/officeart/2018/5/layout/IconLeafLabelList"/>
    <dgm:cxn modelId="{92C17ECB-A80D-4A0E-95CF-40A53D32275F}" type="presParOf" srcId="{2F278BF9-E1B2-4A1C-B065-C19A7B904219}" destId="{E94F35BC-9C76-400A-BBCA-0032259E2E5A}" srcOrd="1" destOrd="0" presId="urn:microsoft.com/office/officeart/2018/5/layout/IconLeafLabelList"/>
    <dgm:cxn modelId="{54E5AE33-4BE6-44E7-871B-1103A0BA7A56}" type="presParOf" srcId="{2F278BF9-E1B2-4A1C-B065-C19A7B904219}" destId="{503A6D04-9ADD-43CC-9847-497CD48F2D11}" srcOrd="2" destOrd="0" presId="urn:microsoft.com/office/officeart/2018/5/layout/IconLeafLabelList"/>
    <dgm:cxn modelId="{3575FCA0-4FCE-460A-8D84-2C767D311A20}" type="presParOf" srcId="{2F278BF9-E1B2-4A1C-B065-C19A7B904219}" destId="{20363298-B2A6-463D-A7BE-F9F67404E389}" srcOrd="3" destOrd="0" presId="urn:microsoft.com/office/officeart/2018/5/layout/IconLeafLabelList"/>
    <dgm:cxn modelId="{4FD22448-C17B-4C43-BAB3-A0B7AA9BCE0D}" type="presParOf" srcId="{B6056BFB-47D7-4C5F-BA11-2CB63C56A52D}" destId="{A47947BB-708D-4F7E-B072-3C2E42B34B24}" srcOrd="3" destOrd="0" presId="urn:microsoft.com/office/officeart/2018/5/layout/IconLeafLabelList"/>
    <dgm:cxn modelId="{75E30F4F-0E76-457B-9D4F-CDE27C2F7F77}" type="presParOf" srcId="{B6056BFB-47D7-4C5F-BA11-2CB63C56A52D}" destId="{BDCD0AC9-D564-4025-AD8A-36664A6CBE31}" srcOrd="4" destOrd="0" presId="urn:microsoft.com/office/officeart/2018/5/layout/IconLeafLabelList"/>
    <dgm:cxn modelId="{C6A367E7-6A7C-42CB-94E4-8EA78AEF87BF}" type="presParOf" srcId="{BDCD0AC9-D564-4025-AD8A-36664A6CBE31}" destId="{5BDDFF18-9AEC-4E5E-B9AA-33D86F01A63E}" srcOrd="0" destOrd="0" presId="urn:microsoft.com/office/officeart/2018/5/layout/IconLeafLabelList"/>
    <dgm:cxn modelId="{B180CBEB-FA9F-4E52-8CA3-A65CB80BB91B}" type="presParOf" srcId="{BDCD0AC9-D564-4025-AD8A-36664A6CBE31}" destId="{F09AEBFF-D2D3-4FFF-AD65-C3CEAEEB10F2}" srcOrd="1" destOrd="0" presId="urn:microsoft.com/office/officeart/2018/5/layout/IconLeafLabelList"/>
    <dgm:cxn modelId="{170B020E-1E19-4EB4-A72C-4FCF01A7DD7E}" type="presParOf" srcId="{BDCD0AC9-D564-4025-AD8A-36664A6CBE31}" destId="{F2EBFBCF-0520-415A-A886-3C4F90D208EF}" srcOrd="2" destOrd="0" presId="urn:microsoft.com/office/officeart/2018/5/layout/IconLeafLabelList"/>
    <dgm:cxn modelId="{CADD8F7D-722C-42A0-AF21-39A3559F8D7B}" type="presParOf" srcId="{BDCD0AC9-D564-4025-AD8A-36664A6CBE31}" destId="{AB9CAFAA-6939-48A6-A89B-19D1A94B9EA1}" srcOrd="3" destOrd="0" presId="urn:microsoft.com/office/officeart/2018/5/layout/IconLeaf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1D7A7-914C-4D24-8B82-EE40155AB0BE}">
      <dsp:nvSpPr>
        <dsp:cNvPr id="0" name=""/>
        <dsp:cNvSpPr/>
      </dsp:nvSpPr>
      <dsp:spPr>
        <a:xfrm>
          <a:off x="616949" y="587822"/>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A2F131-CD01-4CBD-B7A5-1B9B5E7F0402}">
      <dsp:nvSpPr>
        <dsp:cNvPr id="0" name=""/>
        <dsp:cNvSpPr/>
      </dsp:nvSpPr>
      <dsp:spPr>
        <a:xfrm>
          <a:off x="286048" y="444295"/>
          <a:ext cx="2659023" cy="213783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F4E96D-0DB6-4476-8C51-7CC7EC2F227B}">
      <dsp:nvSpPr>
        <dsp:cNvPr id="0" name=""/>
        <dsp:cNvSpPr/>
      </dsp:nvSpPr>
      <dsp:spPr>
        <a:xfrm>
          <a:off x="10" y="2825986"/>
          <a:ext cx="2981250" cy="1870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b="1" kern="1200" dirty="0">
              <a:latin typeface="Book Antiqua" panose="02040602050305030304" pitchFamily="18" charset="0"/>
            </a:rPr>
            <a:t>I choose by my free will to have faith in my savior.</a:t>
          </a:r>
        </a:p>
      </dsp:txBody>
      <dsp:txXfrm>
        <a:off x="10" y="2825986"/>
        <a:ext cx="2981250" cy="1870041"/>
      </dsp:txXfrm>
    </dsp:sp>
    <dsp:sp modelId="{543C18BC-1989-44B2-9862-C670C61D3452}">
      <dsp:nvSpPr>
        <dsp:cNvPr id="0" name=""/>
        <dsp:cNvSpPr/>
      </dsp:nvSpPr>
      <dsp:spPr>
        <a:xfrm>
          <a:off x="4119918" y="966108"/>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4F35BC-9C76-400A-BBCA-0032259E2E5A}">
      <dsp:nvSpPr>
        <dsp:cNvPr id="0" name=""/>
        <dsp:cNvSpPr/>
      </dsp:nvSpPr>
      <dsp:spPr>
        <a:xfrm>
          <a:off x="3643530" y="624919"/>
          <a:ext cx="2771338" cy="250094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9000" b="-29000"/>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363298-B2A6-463D-A7BE-F9F67404E389}">
      <dsp:nvSpPr>
        <dsp:cNvPr id="0" name=""/>
        <dsp:cNvSpPr/>
      </dsp:nvSpPr>
      <dsp:spPr>
        <a:xfrm>
          <a:off x="3538574" y="3351108"/>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b="1" kern="1200" dirty="0">
              <a:latin typeface="Book Antiqua" panose="02040602050305030304" pitchFamily="18" charset="0"/>
            </a:rPr>
            <a:t>I trust fully in the Lord My God.</a:t>
          </a:r>
        </a:p>
      </dsp:txBody>
      <dsp:txXfrm>
        <a:off x="3538574" y="3351108"/>
        <a:ext cx="2981250" cy="720000"/>
      </dsp:txXfrm>
    </dsp:sp>
    <dsp:sp modelId="{5BDDFF18-9AEC-4E5E-B9AA-33D86F01A63E}">
      <dsp:nvSpPr>
        <dsp:cNvPr id="0" name=""/>
        <dsp:cNvSpPr/>
      </dsp:nvSpPr>
      <dsp:spPr>
        <a:xfrm>
          <a:off x="7622887" y="856697"/>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9AEBFF-D2D3-4FFF-AD65-C3CEAEEB10F2}">
      <dsp:nvSpPr>
        <dsp:cNvPr id="0" name=""/>
        <dsp:cNvSpPr/>
      </dsp:nvSpPr>
      <dsp:spPr>
        <a:xfrm>
          <a:off x="7076051" y="574310"/>
          <a:ext cx="2912234" cy="266468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9000" b="-19000"/>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9CAFAA-6939-48A6-A89B-19D1A94B9EA1}">
      <dsp:nvSpPr>
        <dsp:cNvPr id="0" name=""/>
        <dsp:cNvSpPr/>
      </dsp:nvSpPr>
      <dsp:spPr>
        <a:xfrm>
          <a:off x="7077139" y="3374633"/>
          <a:ext cx="2981250" cy="1321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b="1" kern="1200" dirty="0">
              <a:latin typeface="Book Antiqua" panose="02040602050305030304" pitchFamily="18" charset="0"/>
            </a:rPr>
            <a:t>The holy spirit is the guardian of my faith</a:t>
          </a:r>
        </a:p>
      </dsp:txBody>
      <dsp:txXfrm>
        <a:off x="7077139" y="3374633"/>
        <a:ext cx="2981250" cy="1321394"/>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DBDFE-DD3D-4291-A404-1B97A83A6EA8}" type="datetimeFigureOut">
              <a:rPr lang="en-US" smtClean="0"/>
              <a:t>6/14/2020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56DE3-4E01-4AFD-AD42-42312842ED89}" type="slidenum">
              <a:rPr lang="en-US" smtClean="0"/>
              <a:t>‹#›</a:t>
            </a:fld>
            <a:endParaRPr lang="en-US" dirty="0"/>
          </a:p>
        </p:txBody>
      </p:sp>
    </p:spTree>
    <p:extLst>
      <p:ext uri="{BB962C8B-B14F-4D97-AF65-F5344CB8AC3E}">
        <p14:creationId xmlns:p14="http://schemas.microsoft.com/office/powerpoint/2010/main" val="70296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870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0297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0142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1904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6/14/2020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8470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6/14/2020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7588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6/14/2020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6973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6/14/2020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50058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6/14/2020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2073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6/14/2020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358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6/14/2020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7532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6/14/2020</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3216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6/14/2020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910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6/14/2020</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72090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themeOverride" Target="../theme/themeOverride1.xml"/><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tags" Target="../tags/tag10.xml"/><Relationship Id="rId1" Type="http://schemas.openxmlformats.org/officeDocument/2006/relationships/themeOverride" Target="../theme/themeOverride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4.xml"/><Relationship Id="rId9" Type="http://schemas.microsoft.com/office/2007/relationships/diagramDrawing" Target="../diagrams/drawing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hemeOverride" Target="../theme/themeOverride2.xml"/><Relationship Id="rId5" Type="http://schemas.openxmlformats.org/officeDocument/2006/relationships/image" Target="../media/image2.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9.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tags" Target="../tags/tag6.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9.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9.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themeOverride" Target="../theme/themeOverride3.xml"/><Relationship Id="rId5" Type="http://schemas.openxmlformats.org/officeDocument/2006/relationships/image" Target="../media/image2.jpeg"/><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flower illustrations">
            <a:extLst>
              <a:ext uri="{FF2B5EF4-FFF2-40B4-BE49-F238E27FC236}">
                <a16:creationId xmlns:a16="http://schemas.microsoft.com/office/drawing/2014/main" id="{46768272-0F6A-4E58-A45C-F10D015D8952}"/>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0" y="-839"/>
            <a:ext cx="12191980" cy="6858000"/>
          </a:xfrm>
          <a:prstGeom prst="rect">
            <a:avLst/>
          </a:prstGeom>
        </p:spPr>
      </p:pic>
      <p:sp useBgFill="1">
        <p:nvSpPr>
          <p:cNvPr id="73" name="Rectangle 72">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771132" y="2091263"/>
            <a:ext cx="8649738" cy="2590800"/>
          </a:xfrm>
        </p:spPr>
        <p:txBody>
          <a:bodyPr>
            <a:normAutofit/>
          </a:bodyPr>
          <a:lstStyle/>
          <a:p>
            <a:r>
              <a:rPr lang="en-US" sz="6800" b="1" dirty="0" err="1">
                <a:latin typeface="Book Antiqua" panose="02040602050305030304" pitchFamily="18" charset="0"/>
              </a:rPr>
              <a:t>woMAN’S</a:t>
            </a:r>
            <a:r>
              <a:rPr lang="en-US" sz="6800" b="1" dirty="0">
                <a:latin typeface="Book Antiqua" panose="02040602050305030304" pitchFamily="18" charset="0"/>
              </a:rPr>
              <a:t> RESPONSE TO GOD</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771130" y="4682062"/>
            <a:ext cx="8652788" cy="457201"/>
          </a:xfrm>
        </p:spPr>
        <p:txBody>
          <a:bodyPr>
            <a:noAutofit/>
          </a:bodyPr>
          <a:lstStyle/>
          <a:p>
            <a:pPr>
              <a:spcAft>
                <a:spcPts val="600"/>
              </a:spcAft>
            </a:pPr>
            <a:r>
              <a:rPr lang="en-US" sz="2800" b="1" dirty="0">
                <a:latin typeface="Book Antiqua" panose="02040602050305030304" pitchFamily="18" charset="0"/>
              </a:rPr>
              <a:t>FAITH AND OBEDIENCE</a:t>
            </a:r>
          </a:p>
        </p:txBody>
      </p:sp>
      <p:sp>
        <p:nvSpPr>
          <p:cNvPr id="77" name="Rectangle 76">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9" name="Straight Connector 78">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custDataLst>
      <p:tags r:id="rId2"/>
    </p:custDataLst>
    <p:extLst>
      <p:ext uri="{BB962C8B-B14F-4D97-AF65-F5344CB8AC3E}">
        <p14:creationId xmlns:p14="http://schemas.microsoft.com/office/powerpoint/2010/main" val="42028081"/>
      </p:ext>
    </p:extLst>
  </p:cSld>
  <p:clrMapOvr>
    <a:masterClrMapping/>
  </p:clrMapOvr>
  <p:transition spd="slow" advTm="10503">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rmAutofit/>
          </a:bodyPr>
          <a:lstStyle/>
          <a:p>
            <a:r>
              <a:rPr lang="en-US" sz="4400" b="1" dirty="0">
                <a:latin typeface="Book Antiqua" panose="02040602050305030304" pitchFamily="18" charset="0"/>
              </a:rPr>
              <a:t>Personal Reflections:</a:t>
            </a:r>
          </a:p>
        </p:txBody>
      </p:sp>
      <p:graphicFrame>
        <p:nvGraphicFramePr>
          <p:cNvPr id="4" name="Content Placeholder 2" descr="SmartArt graphic">
            <a:extLst>
              <a:ext uri="{FF2B5EF4-FFF2-40B4-BE49-F238E27FC236}">
                <a16:creationId xmlns:a16="http://schemas.microsoft.com/office/drawing/2014/main" id="{59F5A1AC-D08D-42AE-B94A-1CAFB517D846}"/>
              </a:ext>
            </a:extLst>
          </p:cNvPr>
          <p:cNvGraphicFramePr>
            <a:graphicFrameLocks noGrp="1"/>
          </p:cNvGraphicFramePr>
          <p:nvPr>
            <p:ph idx="1"/>
            <p:extLst>
              <p:ext uri="{D42A27DB-BD31-4B8C-83A1-F6EECF244321}">
                <p14:modId xmlns:p14="http://schemas.microsoft.com/office/powerpoint/2010/main" val="1588526073"/>
              </p:ext>
            </p:extLst>
          </p:nvPr>
        </p:nvGraphicFramePr>
        <p:xfrm>
          <a:off x="811237" y="1578162"/>
          <a:ext cx="10058400" cy="46960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2"/>
    </p:custDataLst>
    <p:extLst>
      <p:ext uri="{BB962C8B-B14F-4D97-AF65-F5344CB8AC3E}">
        <p14:creationId xmlns:p14="http://schemas.microsoft.com/office/powerpoint/2010/main" val="3192257811"/>
      </p:ext>
    </p:extLst>
  </p:cSld>
  <p:clrMapOvr>
    <a:masterClrMapping/>
  </p:clrMapOvr>
  <p:transition spd="slow" advTm="16913">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graphicEl>
                                              <a:dgm id="{A201D7A7-914C-4D24-8B82-EE40155AB0BE}"/>
                                            </p:graphicEl>
                                          </p:spTgt>
                                        </p:tgtEl>
                                        <p:attrNameLst>
                                          <p:attrName>style.visibility</p:attrName>
                                        </p:attrNameLst>
                                      </p:cBhvr>
                                      <p:to>
                                        <p:strVal val="visible"/>
                                      </p:to>
                                    </p:set>
                                    <p:animEffect transition="in" filter="circle(in)">
                                      <p:cBhvr>
                                        <p:cTn id="7" dur="2000"/>
                                        <p:tgtEl>
                                          <p:spTgt spid="4">
                                            <p:graphicEl>
                                              <a:dgm id="{A201D7A7-914C-4D24-8B82-EE40155AB0BE}"/>
                                            </p:graphic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graphicEl>
                                              <a:dgm id="{8FA2F131-CD01-4CBD-B7A5-1B9B5E7F0402}"/>
                                            </p:graphicEl>
                                          </p:spTgt>
                                        </p:tgtEl>
                                        <p:attrNameLst>
                                          <p:attrName>style.visibility</p:attrName>
                                        </p:attrNameLst>
                                      </p:cBhvr>
                                      <p:to>
                                        <p:strVal val="visible"/>
                                      </p:to>
                                    </p:set>
                                    <p:animEffect transition="in" filter="circle(in)">
                                      <p:cBhvr>
                                        <p:cTn id="10" dur="2000"/>
                                        <p:tgtEl>
                                          <p:spTgt spid="4">
                                            <p:graphicEl>
                                              <a:dgm id="{8FA2F131-CD01-4CBD-B7A5-1B9B5E7F0402}"/>
                                            </p:graphic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
                                            <p:graphicEl>
                                              <a:dgm id="{08F4E96D-0DB6-4476-8C51-7CC7EC2F227B}"/>
                                            </p:graphicEl>
                                          </p:spTgt>
                                        </p:tgtEl>
                                        <p:attrNameLst>
                                          <p:attrName>style.visibility</p:attrName>
                                        </p:attrNameLst>
                                      </p:cBhvr>
                                      <p:to>
                                        <p:strVal val="visible"/>
                                      </p:to>
                                    </p:set>
                                    <p:animEffect transition="in" filter="circle(in)">
                                      <p:cBhvr>
                                        <p:cTn id="13" dur="2000"/>
                                        <p:tgtEl>
                                          <p:spTgt spid="4">
                                            <p:graphicEl>
                                              <a:dgm id="{08F4E96D-0DB6-4476-8C51-7CC7EC2F227B}"/>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
                                            <p:graphicEl>
                                              <a:dgm id="{E94F35BC-9C76-400A-BBCA-0032259E2E5A}"/>
                                            </p:graphicEl>
                                          </p:spTgt>
                                        </p:tgtEl>
                                        <p:attrNameLst>
                                          <p:attrName>style.visibility</p:attrName>
                                        </p:attrNameLst>
                                      </p:cBhvr>
                                      <p:to>
                                        <p:strVal val="visible"/>
                                      </p:to>
                                    </p:set>
                                    <p:animEffect transition="in" filter="circle(in)">
                                      <p:cBhvr>
                                        <p:cTn id="18" dur="2000"/>
                                        <p:tgtEl>
                                          <p:spTgt spid="4">
                                            <p:graphicEl>
                                              <a:dgm id="{E94F35BC-9C76-400A-BBCA-0032259E2E5A}"/>
                                            </p:graphicEl>
                                          </p:spTgt>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4">
                                            <p:graphicEl>
                                              <a:dgm id="{543C18BC-1989-44B2-9862-C670C61D3452}"/>
                                            </p:graphicEl>
                                          </p:spTgt>
                                        </p:tgtEl>
                                        <p:attrNameLst>
                                          <p:attrName>style.visibility</p:attrName>
                                        </p:attrNameLst>
                                      </p:cBhvr>
                                      <p:to>
                                        <p:strVal val="visible"/>
                                      </p:to>
                                    </p:set>
                                    <p:animEffect transition="in" filter="circle(in)">
                                      <p:cBhvr>
                                        <p:cTn id="21" dur="2000"/>
                                        <p:tgtEl>
                                          <p:spTgt spid="4">
                                            <p:graphicEl>
                                              <a:dgm id="{543C18BC-1989-44B2-9862-C670C61D3452}"/>
                                            </p:graphicEl>
                                          </p:spTgt>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4">
                                            <p:graphicEl>
                                              <a:dgm id="{20363298-B2A6-463D-A7BE-F9F67404E389}"/>
                                            </p:graphicEl>
                                          </p:spTgt>
                                        </p:tgtEl>
                                        <p:attrNameLst>
                                          <p:attrName>style.visibility</p:attrName>
                                        </p:attrNameLst>
                                      </p:cBhvr>
                                      <p:to>
                                        <p:strVal val="visible"/>
                                      </p:to>
                                    </p:set>
                                    <p:animEffect transition="in" filter="circle(in)">
                                      <p:cBhvr>
                                        <p:cTn id="24" dur="2000"/>
                                        <p:tgtEl>
                                          <p:spTgt spid="4">
                                            <p:graphicEl>
                                              <a:dgm id="{20363298-B2A6-463D-A7BE-F9F67404E389}"/>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4">
                                            <p:graphicEl>
                                              <a:dgm id="{F09AEBFF-D2D3-4FFF-AD65-C3CEAEEB10F2}"/>
                                            </p:graphicEl>
                                          </p:spTgt>
                                        </p:tgtEl>
                                        <p:attrNameLst>
                                          <p:attrName>style.visibility</p:attrName>
                                        </p:attrNameLst>
                                      </p:cBhvr>
                                      <p:to>
                                        <p:strVal val="visible"/>
                                      </p:to>
                                    </p:set>
                                    <p:animEffect transition="in" filter="circle(in)">
                                      <p:cBhvr>
                                        <p:cTn id="29" dur="2000"/>
                                        <p:tgtEl>
                                          <p:spTgt spid="4">
                                            <p:graphicEl>
                                              <a:dgm id="{F09AEBFF-D2D3-4FFF-AD65-C3CEAEEB10F2}"/>
                                            </p:graphicEl>
                                          </p:spTgt>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4">
                                            <p:graphicEl>
                                              <a:dgm id="{5BDDFF18-9AEC-4E5E-B9AA-33D86F01A63E}"/>
                                            </p:graphicEl>
                                          </p:spTgt>
                                        </p:tgtEl>
                                        <p:attrNameLst>
                                          <p:attrName>style.visibility</p:attrName>
                                        </p:attrNameLst>
                                      </p:cBhvr>
                                      <p:to>
                                        <p:strVal val="visible"/>
                                      </p:to>
                                    </p:set>
                                    <p:animEffect transition="in" filter="circle(in)">
                                      <p:cBhvr>
                                        <p:cTn id="32" dur="2000"/>
                                        <p:tgtEl>
                                          <p:spTgt spid="4">
                                            <p:graphicEl>
                                              <a:dgm id="{5BDDFF18-9AEC-4E5E-B9AA-33D86F01A63E}"/>
                                            </p:graphicEl>
                                          </p:spTgt>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4">
                                            <p:graphicEl>
                                              <a:dgm id="{AB9CAFAA-6939-48A6-A89B-19D1A94B9EA1}"/>
                                            </p:graphicEl>
                                          </p:spTgt>
                                        </p:tgtEl>
                                        <p:attrNameLst>
                                          <p:attrName>style.visibility</p:attrName>
                                        </p:attrNameLst>
                                      </p:cBhvr>
                                      <p:to>
                                        <p:strVal val="visible"/>
                                      </p:to>
                                    </p:set>
                                    <p:animEffect transition="in" filter="circle(in)">
                                      <p:cBhvr>
                                        <p:cTn id="35" dur="2000"/>
                                        <p:tgtEl>
                                          <p:spTgt spid="4">
                                            <p:graphicEl>
                                              <a:dgm id="{AB9CAFAA-6939-48A6-A89B-19D1A94B9EA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flower illustrations">
            <a:extLst>
              <a:ext uri="{FF2B5EF4-FFF2-40B4-BE49-F238E27FC236}">
                <a16:creationId xmlns:a16="http://schemas.microsoft.com/office/drawing/2014/main" id="{46768272-0F6A-4E58-A45C-F10D015D8952}"/>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0" y="-839"/>
            <a:ext cx="12191980" cy="6858000"/>
          </a:xfrm>
          <a:prstGeom prst="rect">
            <a:avLst/>
          </a:prstGeom>
        </p:spPr>
      </p:pic>
      <p:sp useBgFill="1">
        <p:nvSpPr>
          <p:cNvPr id="73" name="Rectangle 72">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609466" y="2143136"/>
            <a:ext cx="8973067" cy="731520"/>
          </a:xfrm>
        </p:spPr>
        <p:txBody>
          <a:bodyPr>
            <a:normAutofit/>
          </a:bodyPr>
          <a:lstStyle/>
          <a:p>
            <a:pPr algn="l"/>
            <a:r>
              <a:rPr lang="en-US" sz="3600" b="1" dirty="0">
                <a:latin typeface="Book Antiqua" panose="02040602050305030304" pitchFamily="18" charset="0"/>
              </a:rPr>
              <a:t>By Revelation, God calls woman</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769605" y="2799084"/>
            <a:ext cx="8652788" cy="2647301"/>
          </a:xfrm>
        </p:spPr>
        <p:txBody>
          <a:bodyPr>
            <a:noAutofit/>
          </a:bodyPr>
          <a:lstStyle/>
          <a:p>
            <a:pPr>
              <a:spcAft>
                <a:spcPts val="600"/>
              </a:spcAft>
            </a:pPr>
            <a:r>
              <a:rPr lang="en-US" sz="2400" b="1" dirty="0">
                <a:latin typeface="Book Antiqua" panose="02040602050305030304" pitchFamily="18" charset="0"/>
              </a:rPr>
              <a:t>By faith, woman responds to God's invitation. By this "obedience of faith"  woman submits her will and intellect to God, the Revealer, because God guarantees its truth.</a:t>
            </a:r>
            <a:endParaRPr lang="en-US" sz="1100" b="1" dirty="0">
              <a:latin typeface="Book Antiqua" panose="02040602050305030304" pitchFamily="18" charset="0"/>
            </a:endParaRPr>
          </a:p>
          <a:p>
            <a:pPr>
              <a:spcAft>
                <a:spcPts val="600"/>
              </a:spcAft>
            </a:pPr>
            <a:r>
              <a:rPr lang="en-US" sz="2400" b="1" dirty="0">
                <a:latin typeface="Book Antiqua" panose="02040602050305030304" pitchFamily="18" charset="0"/>
              </a:rPr>
              <a:t>Abraham is the model of this obedience and Mary is the most perfect embodiment of this submission.</a:t>
            </a:r>
          </a:p>
        </p:txBody>
      </p:sp>
      <p:sp>
        <p:nvSpPr>
          <p:cNvPr id="77" name="Rectangle 76">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9" name="Straight Connector 78">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custDataLst>
      <p:tags r:id="rId2"/>
    </p:custDataLst>
    <p:extLst>
      <p:ext uri="{BB962C8B-B14F-4D97-AF65-F5344CB8AC3E}">
        <p14:creationId xmlns:p14="http://schemas.microsoft.com/office/powerpoint/2010/main" val="1647867973"/>
      </p:ext>
    </p:extLst>
  </p:cSld>
  <p:clrMapOvr>
    <a:masterClrMapping/>
  </p:clrMapOvr>
  <p:transition spd="slow" advTm="17198">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47684B-2006-4FA7-9A39-12617110F5E1}"/>
              </a:ext>
            </a:extLst>
          </p:cNvPr>
          <p:cNvSpPr>
            <a:spLocks noGrp="1"/>
          </p:cNvSpPr>
          <p:nvPr>
            <p:ph type="title"/>
          </p:nvPr>
        </p:nvSpPr>
        <p:spPr>
          <a:xfrm>
            <a:off x="1083212" y="645108"/>
            <a:ext cx="5291797" cy="1371600"/>
          </a:xfrm>
          <a:ln w="38100">
            <a:solidFill>
              <a:schemeClr val="bg2">
                <a:lumMod val="75000"/>
              </a:schemeClr>
            </a:solidFill>
          </a:ln>
        </p:spPr>
        <p:txBody>
          <a:bodyPr>
            <a:normAutofit/>
          </a:bodyPr>
          <a:lstStyle/>
          <a:p>
            <a:r>
              <a:rPr lang="en-US" sz="4400" b="1" dirty="0">
                <a:solidFill>
                  <a:srgbClr val="002060"/>
                </a:solidFill>
                <a:latin typeface="Book Antiqua" panose="02040602050305030304" pitchFamily="18" charset="0"/>
              </a:rPr>
              <a:t>God Calls Woman</a:t>
            </a:r>
          </a:p>
        </p:txBody>
      </p:sp>
      <p:sp>
        <p:nvSpPr>
          <p:cNvPr id="5" name="Content Placeholder 4">
            <a:extLst>
              <a:ext uri="{FF2B5EF4-FFF2-40B4-BE49-F238E27FC236}">
                <a16:creationId xmlns:a16="http://schemas.microsoft.com/office/drawing/2014/main" id="{C939D295-57A0-4890-88A7-4B3B7640EEFD}"/>
              </a:ext>
            </a:extLst>
          </p:cNvPr>
          <p:cNvSpPr>
            <a:spLocks noGrp="1"/>
          </p:cNvSpPr>
          <p:nvPr>
            <p:ph sz="half" idx="1"/>
          </p:nvPr>
        </p:nvSpPr>
        <p:spPr>
          <a:xfrm>
            <a:off x="1043354" y="2254833"/>
            <a:ext cx="4839286" cy="3931920"/>
          </a:xfrm>
          <a:solidFill>
            <a:schemeClr val="bg2">
              <a:lumMod val="75000"/>
            </a:schemeClr>
          </a:solidFill>
          <a:ln w="38100">
            <a:solidFill>
              <a:schemeClr val="tx2"/>
            </a:solidFill>
          </a:ln>
        </p:spPr>
        <p:txBody>
          <a:bodyPr>
            <a:noAutofit/>
          </a:bodyPr>
          <a:lstStyle/>
          <a:p>
            <a:pPr marL="0" indent="0">
              <a:buNone/>
            </a:pPr>
            <a:r>
              <a:rPr lang="en-US" sz="2400" b="1" u="sng" dirty="0">
                <a:solidFill>
                  <a:srgbClr val="002060"/>
                </a:solidFill>
                <a:latin typeface="Book Antiqua" panose="02040602050305030304" pitchFamily="18" charset="0"/>
              </a:rPr>
              <a:t>My Reflection:</a:t>
            </a:r>
          </a:p>
          <a:p>
            <a:r>
              <a:rPr lang="en-US" sz="2400" b="1" dirty="0">
                <a:solidFill>
                  <a:srgbClr val="002060"/>
                </a:solidFill>
                <a:latin typeface="Book Antiqua" panose="02040602050305030304" pitchFamily="18" charset="0"/>
              </a:rPr>
              <a:t>In response to God’s call I submit my will and intellect to His commands and bow in humility to what He asks of me.</a:t>
            </a:r>
          </a:p>
          <a:p>
            <a:r>
              <a:rPr lang="en-US" sz="2400" b="1" dirty="0">
                <a:solidFill>
                  <a:srgbClr val="002060"/>
                </a:solidFill>
                <a:latin typeface="Book Antiqua" panose="02040602050305030304" pitchFamily="18" charset="0"/>
              </a:rPr>
              <a:t>As Mary is the embodiment of this submission, I must emulate Mary in order to achieve obedience.</a:t>
            </a:r>
          </a:p>
        </p:txBody>
      </p:sp>
      <p:sp>
        <p:nvSpPr>
          <p:cNvPr id="6" name="Content Placeholder 5">
            <a:extLst>
              <a:ext uri="{FF2B5EF4-FFF2-40B4-BE49-F238E27FC236}">
                <a16:creationId xmlns:a16="http://schemas.microsoft.com/office/drawing/2014/main" id="{8A41AD56-EFEA-4CA2-8394-7FE0931446A8}"/>
              </a:ext>
            </a:extLst>
          </p:cNvPr>
          <p:cNvSpPr>
            <a:spLocks noGrp="1"/>
          </p:cNvSpPr>
          <p:nvPr>
            <p:ph sz="half" idx="2"/>
          </p:nvPr>
        </p:nvSpPr>
        <p:spPr>
          <a:xfrm>
            <a:off x="6485206" y="2543711"/>
            <a:ext cx="4663440" cy="3643042"/>
          </a:xfrm>
          <a:solidFill>
            <a:schemeClr val="bg2">
              <a:lumMod val="75000"/>
            </a:schemeClr>
          </a:solidFill>
          <a:ln w="38100">
            <a:solidFill>
              <a:schemeClr val="tx2"/>
            </a:solidFill>
          </a:ln>
        </p:spPr>
        <p:txBody>
          <a:bodyPr>
            <a:normAutofit/>
          </a:bodyPr>
          <a:lstStyle/>
          <a:p>
            <a:pPr marL="0" indent="0">
              <a:buNone/>
            </a:pPr>
            <a:r>
              <a:rPr lang="en-US" sz="2400" b="1" u="sng" dirty="0">
                <a:solidFill>
                  <a:srgbClr val="002060"/>
                </a:solidFill>
                <a:latin typeface="Book Antiqua" panose="02040602050305030304" pitchFamily="18" charset="0"/>
              </a:rPr>
              <a:t>Your Reflection</a:t>
            </a:r>
          </a:p>
        </p:txBody>
      </p:sp>
      <p:pic>
        <p:nvPicPr>
          <p:cNvPr id="2050" name="Picture 2" descr="Image result for woman responding to God">
            <a:extLst>
              <a:ext uri="{FF2B5EF4-FFF2-40B4-BE49-F238E27FC236}">
                <a16:creationId xmlns:a16="http://schemas.microsoft.com/office/drawing/2014/main" id="{07153579-4EE3-4371-A051-09C07F5E26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3548" y="645108"/>
            <a:ext cx="3019425" cy="1609725"/>
          </a:xfrm>
          <a:prstGeom prst="rect">
            <a:avLst/>
          </a:prstGeom>
          <a:noFill/>
          <a:ln w="63500">
            <a:solidFill>
              <a:srgbClr val="FFC000"/>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04837353"/>
      </p:ext>
    </p:extLst>
  </p:cSld>
  <p:clrMapOvr>
    <a:masterClrMapping/>
  </p:clrMapOvr>
  <p:transition spd="slow" advTm="19413">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arn(outVertical)">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43FDC-BEBE-47EF-83B3-C7475E10E831}"/>
              </a:ext>
            </a:extLst>
          </p:cNvPr>
          <p:cNvSpPr>
            <a:spLocks noGrp="1"/>
          </p:cNvSpPr>
          <p:nvPr>
            <p:ph type="title"/>
          </p:nvPr>
        </p:nvSpPr>
        <p:spPr>
          <a:xfrm>
            <a:off x="1066800" y="874216"/>
            <a:ext cx="6023317" cy="820446"/>
          </a:xfrm>
        </p:spPr>
        <p:txBody>
          <a:bodyPr>
            <a:noAutofit/>
          </a:bodyPr>
          <a:lstStyle/>
          <a:p>
            <a:r>
              <a:rPr lang="en-US" sz="4800" b="1" dirty="0">
                <a:solidFill>
                  <a:srgbClr val="002060"/>
                </a:solidFill>
                <a:latin typeface="Book Antiqua" panose="02040602050305030304" pitchFamily="18" charset="0"/>
              </a:rPr>
              <a:t>Jesus - The Perfecter</a:t>
            </a:r>
            <a:br>
              <a:rPr lang="en-US" sz="4800" b="1" dirty="0">
                <a:latin typeface="Book Antiqua" panose="02040602050305030304" pitchFamily="18" charset="0"/>
              </a:rPr>
            </a:br>
            <a:endParaRPr lang="en-US" sz="4800" dirty="0">
              <a:latin typeface="Book Antiqua" panose="02040602050305030304" pitchFamily="18" charset="0"/>
            </a:endParaRPr>
          </a:p>
        </p:txBody>
      </p:sp>
      <p:sp>
        <p:nvSpPr>
          <p:cNvPr id="3" name="TextBox 2">
            <a:extLst>
              <a:ext uri="{FF2B5EF4-FFF2-40B4-BE49-F238E27FC236}">
                <a16:creationId xmlns:a16="http://schemas.microsoft.com/office/drawing/2014/main" id="{D176020A-7730-41F9-A947-CE3A8E9B7EE1}"/>
              </a:ext>
            </a:extLst>
          </p:cNvPr>
          <p:cNvSpPr txBox="1"/>
          <p:nvPr/>
        </p:nvSpPr>
        <p:spPr>
          <a:xfrm>
            <a:off x="1066800" y="1828800"/>
            <a:ext cx="10058400" cy="4154984"/>
          </a:xfrm>
          <a:prstGeom prst="rect">
            <a:avLst/>
          </a:prstGeom>
          <a:solidFill>
            <a:srgbClr val="002060"/>
          </a:solidFill>
          <a:ln w="38100">
            <a:solidFill>
              <a:schemeClr val="tx1"/>
            </a:solidFill>
          </a:ln>
        </p:spPr>
        <p:txBody>
          <a:bodyPr wrap="square" rtlCol="0">
            <a:spAutoFit/>
          </a:bodyPr>
          <a:lstStyle/>
          <a:p>
            <a:r>
              <a:rPr lang="en-US" sz="2400" b="1" dirty="0">
                <a:solidFill>
                  <a:srgbClr val="FFC000"/>
                </a:solidFill>
                <a:latin typeface="Book Antiqua" panose="02040602050305030304" pitchFamily="18" charset="0"/>
              </a:rPr>
              <a:t>Although Hebrews praises the many Old Testament persons who "received divine approval," the author says that "something better" awaits us, namely, Jesus the "perfecter of our faith" (Heb 12:2).</a:t>
            </a:r>
          </a:p>
          <a:p>
            <a:pPr algn="ctr"/>
            <a:endParaRPr lang="en-US" sz="2400" b="1" dirty="0">
              <a:solidFill>
                <a:srgbClr val="FFC000"/>
              </a:solidFill>
              <a:latin typeface="Book Antiqua" panose="02040602050305030304" pitchFamily="18" charset="0"/>
            </a:endParaRPr>
          </a:p>
          <a:p>
            <a:r>
              <a:rPr lang="en-US" sz="2400" b="1" u="sng" dirty="0">
                <a:solidFill>
                  <a:srgbClr val="FFC000"/>
                </a:solidFill>
                <a:latin typeface="Book Antiqua" panose="02040602050305030304" pitchFamily="18" charset="0"/>
              </a:rPr>
              <a:t>My Reflection:</a:t>
            </a:r>
          </a:p>
          <a:p>
            <a:r>
              <a:rPr lang="en-US" sz="2400" b="1" dirty="0">
                <a:solidFill>
                  <a:srgbClr val="FFC000"/>
                </a:solidFill>
                <a:latin typeface="Book Antiqua" panose="02040602050305030304" pitchFamily="18" charset="0"/>
              </a:rPr>
              <a:t>I am blessed to have been born at a time after Jesus came to save the world.  In His care, I entrust my faith.</a:t>
            </a:r>
          </a:p>
          <a:p>
            <a:endParaRPr lang="en-US" sz="2400" b="1" dirty="0">
              <a:solidFill>
                <a:srgbClr val="FFC000"/>
              </a:solidFill>
              <a:latin typeface="Book Antiqua" panose="02040602050305030304" pitchFamily="18" charset="0"/>
            </a:endParaRPr>
          </a:p>
          <a:p>
            <a:r>
              <a:rPr lang="en-US" sz="2400" b="1" u="sng" dirty="0">
                <a:solidFill>
                  <a:srgbClr val="FFC000"/>
                </a:solidFill>
                <a:latin typeface="Book Antiqua" panose="02040602050305030304" pitchFamily="18" charset="0"/>
              </a:rPr>
              <a:t>Your Reflection:  </a:t>
            </a:r>
          </a:p>
          <a:p>
            <a:endParaRPr lang="en-US" sz="2400" b="1" dirty="0">
              <a:latin typeface="Book Antiqua" panose="02040602050305030304" pitchFamily="18" charset="0"/>
            </a:endParaRPr>
          </a:p>
          <a:p>
            <a:endParaRPr lang="en-US" sz="2400" b="1" dirty="0">
              <a:latin typeface="Book Antiqua" panose="02040602050305030304" pitchFamily="18" charset="0"/>
            </a:endParaRPr>
          </a:p>
        </p:txBody>
      </p:sp>
      <p:pic>
        <p:nvPicPr>
          <p:cNvPr id="3074" name="Picture 2" descr="Image result for Jesus">
            <a:extLst>
              <a:ext uri="{FF2B5EF4-FFF2-40B4-BE49-F238E27FC236}">
                <a16:creationId xmlns:a16="http://schemas.microsoft.com/office/drawing/2014/main" id="{7D830151-B7CF-4E6E-87E2-66022247DE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3162" y="526797"/>
            <a:ext cx="2447780" cy="116786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74185391"/>
      </p:ext>
    </p:extLst>
  </p:cSld>
  <p:clrMapOvr>
    <a:masterClrMapping/>
  </p:clrMapOvr>
  <p:transition spd="slow" advTm="24473">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arn(inVertical)">
                                      <p:cBhvr>
                                        <p:cTn id="12" dur="20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Horizontal)">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30ED15-4430-45A1-BEB4-651A68B993E9}"/>
              </a:ext>
            </a:extLst>
          </p:cNvPr>
          <p:cNvSpPr>
            <a:spLocks noGrp="1"/>
          </p:cNvSpPr>
          <p:nvPr>
            <p:ph type="title"/>
          </p:nvPr>
        </p:nvSpPr>
        <p:spPr>
          <a:xfrm>
            <a:off x="8477250" y="603504"/>
            <a:ext cx="3144774" cy="1212044"/>
          </a:xfrm>
        </p:spPr>
        <p:txBody>
          <a:bodyPr/>
          <a:lstStyle/>
          <a:p>
            <a:r>
              <a:rPr lang="en-US" sz="4400" b="1" dirty="0">
                <a:solidFill>
                  <a:schemeClr val="accent2">
                    <a:lumMod val="50000"/>
                  </a:schemeClr>
                </a:solidFill>
                <a:latin typeface="Book Antiqua" panose="02040602050305030304" pitchFamily="18" charset="0"/>
              </a:rPr>
              <a:t> Abraham</a:t>
            </a:r>
            <a:br>
              <a:rPr lang="en-US" b="1" dirty="0"/>
            </a:br>
            <a:endParaRPr lang="en-US" dirty="0"/>
          </a:p>
        </p:txBody>
      </p:sp>
      <p:sp>
        <p:nvSpPr>
          <p:cNvPr id="4" name="Text Placeholder 3">
            <a:extLst>
              <a:ext uri="{FF2B5EF4-FFF2-40B4-BE49-F238E27FC236}">
                <a16:creationId xmlns:a16="http://schemas.microsoft.com/office/drawing/2014/main" id="{FFF674F0-218E-42F4-A885-B4460713A991}"/>
              </a:ext>
            </a:extLst>
          </p:cNvPr>
          <p:cNvSpPr>
            <a:spLocks noGrp="1"/>
          </p:cNvSpPr>
          <p:nvPr>
            <p:ph type="body" sz="half" idx="2"/>
          </p:nvPr>
        </p:nvSpPr>
        <p:spPr>
          <a:xfrm>
            <a:off x="8477250" y="1510748"/>
            <a:ext cx="3144774" cy="4625671"/>
          </a:xfrm>
          <a:solidFill>
            <a:schemeClr val="accent4"/>
          </a:solidFill>
          <a:ln w="28575">
            <a:solidFill>
              <a:schemeClr val="accent2">
                <a:lumMod val="50000"/>
              </a:schemeClr>
            </a:solidFill>
          </a:ln>
        </p:spPr>
        <p:txBody>
          <a:bodyPr>
            <a:normAutofit fontScale="85000" lnSpcReduction="20000"/>
          </a:bodyPr>
          <a:lstStyle/>
          <a:p>
            <a:pPr algn="ctr"/>
            <a:endParaRPr lang="en-US" sz="2200" b="1" dirty="0">
              <a:solidFill>
                <a:schemeClr val="accent2">
                  <a:lumMod val="50000"/>
                </a:schemeClr>
              </a:solidFill>
              <a:latin typeface="Book Antiqua" panose="02040602050305030304" pitchFamily="18" charset="0"/>
            </a:endParaRPr>
          </a:p>
          <a:p>
            <a:pPr algn="ctr"/>
            <a:r>
              <a:rPr lang="en-US" sz="2200" b="1" dirty="0">
                <a:solidFill>
                  <a:schemeClr val="accent2">
                    <a:lumMod val="50000"/>
                  </a:schemeClr>
                </a:solidFill>
                <a:latin typeface="Book Antiqua" panose="02040602050305030304" pitchFamily="18" charset="0"/>
              </a:rPr>
              <a:t>Abraham went as a pilgrim to a strange land, even when he did not know where he was going. After his wife Sarah conceived by faith, Abraham was willing in faith to sacrifice his son, Isaac (Heb 11:17).</a:t>
            </a:r>
          </a:p>
          <a:p>
            <a:pPr algn="ctr"/>
            <a:endParaRPr lang="en-US" sz="2200" b="1" dirty="0">
              <a:solidFill>
                <a:schemeClr val="accent2">
                  <a:lumMod val="50000"/>
                </a:schemeClr>
              </a:solidFill>
              <a:latin typeface="Book Antiqua" panose="02040602050305030304" pitchFamily="18" charset="0"/>
            </a:endParaRPr>
          </a:p>
          <a:p>
            <a:pPr algn="ctr"/>
            <a:r>
              <a:rPr lang="en-US" sz="2200" b="1" dirty="0">
                <a:solidFill>
                  <a:schemeClr val="accent2">
                    <a:lumMod val="50000"/>
                  </a:schemeClr>
                </a:solidFill>
                <a:latin typeface="Book Antiqua" panose="02040602050305030304" pitchFamily="18" charset="0"/>
              </a:rPr>
              <a:t>Being "strong in faith" Abraham became the "father of all who believe" (Rom 4:11).</a:t>
            </a:r>
          </a:p>
          <a:p>
            <a:endParaRPr lang="en-US" dirty="0"/>
          </a:p>
        </p:txBody>
      </p:sp>
      <p:pic>
        <p:nvPicPr>
          <p:cNvPr id="1026" name="Picture 2" descr="Image result for abraham">
            <a:extLst>
              <a:ext uri="{FF2B5EF4-FFF2-40B4-BE49-F238E27FC236}">
                <a16:creationId xmlns:a16="http://schemas.microsoft.com/office/drawing/2014/main" id="{4D3F57E0-1CE8-4A80-9F93-AEB13B52D952}"/>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2739" r="273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38104648"/>
      </p:ext>
    </p:extLst>
  </p:cSld>
  <p:clrMapOvr>
    <a:masterClrMapping/>
  </p:clrMapOvr>
  <p:transition spd="slow" advTm="16641">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ppt_x</p:attrName>
                                        </p:attrNameLst>
                                      </p:cBhvr>
                                      <p:tavLst>
                                        <p:tav tm="0">
                                          <p:val>
                                            <p:strVal val="#ppt_x"/>
                                          </p:val>
                                        </p:tav>
                                        <p:tav tm="100000">
                                          <p:val>
                                            <p:strVal val="#ppt_x"/>
                                          </p:val>
                                        </p:tav>
                                      </p:tavLst>
                                    </p:anim>
                                    <p:anim calcmode="lin" valueType="num">
                                      <p:cBhvr>
                                        <p:cTn id="9" dur="2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ppt_x</p:attrName>
                                        </p:attrNameLst>
                                      </p:cBhvr>
                                      <p:tavLst>
                                        <p:tav tm="0">
                                          <p:val>
                                            <p:strVal val="#ppt_x"/>
                                          </p:val>
                                        </p:tav>
                                        <p:tav tm="100000">
                                          <p:val>
                                            <p:strVal val="#ppt_x"/>
                                          </p:val>
                                        </p:tav>
                                      </p:tavLst>
                                    </p:anim>
                                    <p:anim calcmode="lin" valueType="num">
                                      <p:cBhvr>
                                        <p:cTn id="16" dur="2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ppt_x</p:attrName>
                                        </p:attrNameLst>
                                      </p:cBhvr>
                                      <p:tavLst>
                                        <p:tav tm="0">
                                          <p:val>
                                            <p:strVal val="#ppt_x"/>
                                          </p:val>
                                        </p:tav>
                                        <p:tav tm="100000">
                                          <p:val>
                                            <p:strVal val="#ppt_x"/>
                                          </p:val>
                                        </p:tav>
                                      </p:tavLst>
                                    </p:anim>
                                    <p:anim calcmode="lin" valueType="num">
                                      <p:cBhvr>
                                        <p:cTn id="23"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A561E-ACED-488B-B456-1DC307AA1B3B}"/>
              </a:ext>
            </a:extLst>
          </p:cNvPr>
          <p:cNvSpPr>
            <a:spLocks noGrp="1"/>
          </p:cNvSpPr>
          <p:nvPr>
            <p:ph type="title"/>
          </p:nvPr>
        </p:nvSpPr>
        <p:spPr>
          <a:xfrm>
            <a:off x="6461760" y="625945"/>
            <a:ext cx="3392658" cy="1371600"/>
          </a:xfrm>
        </p:spPr>
        <p:txBody>
          <a:bodyPr>
            <a:normAutofit/>
          </a:bodyPr>
          <a:lstStyle/>
          <a:p>
            <a:r>
              <a:rPr lang="en-US" sz="4800" b="1" dirty="0">
                <a:latin typeface="Book Antiqua" panose="02040602050305030304" pitchFamily="18" charset="0"/>
              </a:rPr>
              <a:t> Abraham</a:t>
            </a:r>
          </a:p>
        </p:txBody>
      </p:sp>
      <p:sp>
        <p:nvSpPr>
          <p:cNvPr id="3" name="Content Placeholder 2">
            <a:extLst>
              <a:ext uri="{FF2B5EF4-FFF2-40B4-BE49-F238E27FC236}">
                <a16:creationId xmlns:a16="http://schemas.microsoft.com/office/drawing/2014/main" id="{0E4BE705-F7A1-43EA-8BA8-4A624A465579}"/>
              </a:ext>
            </a:extLst>
          </p:cNvPr>
          <p:cNvSpPr>
            <a:spLocks noGrp="1"/>
          </p:cNvSpPr>
          <p:nvPr>
            <p:ph sz="half" idx="1"/>
          </p:nvPr>
        </p:nvSpPr>
        <p:spPr>
          <a:xfrm>
            <a:off x="912054" y="2103120"/>
            <a:ext cx="4926037" cy="4142935"/>
          </a:xfrm>
          <a:solidFill>
            <a:schemeClr val="accent4">
              <a:lumMod val="60000"/>
              <a:lumOff val="40000"/>
            </a:schemeClr>
          </a:solidFill>
          <a:ln w="38100">
            <a:solidFill>
              <a:srgbClr val="002060"/>
            </a:solidFill>
          </a:ln>
        </p:spPr>
        <p:txBody>
          <a:bodyPr>
            <a:noAutofit/>
          </a:bodyPr>
          <a:lstStyle/>
          <a:p>
            <a:pPr marL="0" indent="0">
              <a:buNone/>
            </a:pPr>
            <a:r>
              <a:rPr lang="en-US" sz="2000" b="1" u="sng" dirty="0">
                <a:latin typeface="Book Antiqua" panose="02040602050305030304" pitchFamily="18" charset="0"/>
              </a:rPr>
              <a:t>My Reflection:</a:t>
            </a:r>
          </a:p>
          <a:p>
            <a:r>
              <a:rPr lang="en-US" sz="2000" b="1" dirty="0">
                <a:latin typeface="Book Antiqua" panose="02040602050305030304" pitchFamily="18" charset="0"/>
              </a:rPr>
              <a:t>Would I have the courage to leave my home and go to a strange new land unquestioningly?  Would I respond with blind obedience to what God asks of me?  And would I be willing to sacrifice my own child as Abraham was?</a:t>
            </a:r>
          </a:p>
          <a:p>
            <a:r>
              <a:rPr lang="en-US" sz="2000" b="1" dirty="0">
                <a:latin typeface="Book Antiqua" panose="02040602050305030304" pitchFamily="18" charset="0"/>
              </a:rPr>
              <a:t>A faith as strong as Abraham’s must be hard to achieve.  I must pray for the grace to increase my faith.</a:t>
            </a:r>
          </a:p>
        </p:txBody>
      </p:sp>
      <p:sp>
        <p:nvSpPr>
          <p:cNvPr id="4" name="Content Placeholder 3">
            <a:extLst>
              <a:ext uri="{FF2B5EF4-FFF2-40B4-BE49-F238E27FC236}">
                <a16:creationId xmlns:a16="http://schemas.microsoft.com/office/drawing/2014/main" id="{4B1137DD-81FD-4A7E-B847-EE3E6F2802DB}"/>
              </a:ext>
            </a:extLst>
          </p:cNvPr>
          <p:cNvSpPr>
            <a:spLocks noGrp="1"/>
          </p:cNvSpPr>
          <p:nvPr>
            <p:ph sz="half" idx="2"/>
          </p:nvPr>
        </p:nvSpPr>
        <p:spPr>
          <a:xfrm>
            <a:off x="6461760" y="2103120"/>
            <a:ext cx="4663440" cy="4142934"/>
          </a:xfrm>
          <a:solidFill>
            <a:schemeClr val="accent4">
              <a:lumMod val="60000"/>
              <a:lumOff val="40000"/>
            </a:schemeClr>
          </a:solidFill>
          <a:ln w="28575">
            <a:solidFill>
              <a:srgbClr val="002060"/>
            </a:solidFill>
          </a:ln>
        </p:spPr>
        <p:txBody>
          <a:bodyPr>
            <a:normAutofit/>
          </a:bodyPr>
          <a:lstStyle/>
          <a:p>
            <a:pPr marL="0" indent="0">
              <a:buNone/>
            </a:pPr>
            <a:r>
              <a:rPr lang="en-US" sz="2000" b="1" u="sng" dirty="0">
                <a:latin typeface="Book Antiqua" panose="02040602050305030304" pitchFamily="18" charset="0"/>
              </a:rPr>
              <a:t>Your Reflection:</a:t>
            </a:r>
          </a:p>
        </p:txBody>
      </p:sp>
      <p:pic>
        <p:nvPicPr>
          <p:cNvPr id="4098" name="Picture 2" descr="Image result for abraham">
            <a:extLst>
              <a:ext uri="{FF2B5EF4-FFF2-40B4-BE49-F238E27FC236}">
                <a16:creationId xmlns:a16="http://schemas.microsoft.com/office/drawing/2014/main" id="{D51C60AE-6FBA-4EBF-A147-92A551E8D4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0995" y="562708"/>
            <a:ext cx="2467269" cy="189210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symbol of god">
            <a:extLst>
              <a:ext uri="{FF2B5EF4-FFF2-40B4-BE49-F238E27FC236}">
                <a16:creationId xmlns:a16="http://schemas.microsoft.com/office/drawing/2014/main" id="{D7FB6AE7-E58F-4115-B1CD-CAC687626F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970" y="557432"/>
            <a:ext cx="1537101" cy="144011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symbol of god">
            <a:extLst>
              <a:ext uri="{FF2B5EF4-FFF2-40B4-BE49-F238E27FC236}">
                <a16:creationId xmlns:a16="http://schemas.microsoft.com/office/drawing/2014/main" id="{4BD6F238-EB97-467C-AA63-3738F49D72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29810" y="660975"/>
            <a:ext cx="1641011" cy="133657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70391335"/>
      </p:ext>
    </p:extLst>
  </p:cSld>
  <p:clrMapOvr>
    <a:masterClrMapping/>
  </p:clrMapOvr>
  <p:transition spd="slow" advTm="32513">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00"/>
                                        </p:tgtEl>
                                        <p:attrNameLst>
                                          <p:attrName>style.visibility</p:attrName>
                                        </p:attrNameLst>
                                      </p:cBhvr>
                                      <p:to>
                                        <p:strVal val="visible"/>
                                      </p:to>
                                    </p:set>
                                    <p:anim calcmode="lin" valueType="num">
                                      <p:cBhvr additive="base">
                                        <p:cTn id="13" dur="2000" fill="hold"/>
                                        <p:tgtEl>
                                          <p:spTgt spid="4100"/>
                                        </p:tgtEl>
                                        <p:attrNameLst>
                                          <p:attrName>ppt_x</p:attrName>
                                        </p:attrNameLst>
                                      </p:cBhvr>
                                      <p:tavLst>
                                        <p:tav tm="0">
                                          <p:val>
                                            <p:strVal val="#ppt_x"/>
                                          </p:val>
                                        </p:tav>
                                        <p:tav tm="100000">
                                          <p:val>
                                            <p:strVal val="#ppt_x"/>
                                          </p:val>
                                        </p:tav>
                                      </p:tavLst>
                                    </p:anim>
                                    <p:anim calcmode="lin" valueType="num">
                                      <p:cBhvr additive="base">
                                        <p:cTn id="14" dur="20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 calcmode="lin" valueType="num">
                                      <p:cBhvr additive="base">
                                        <p:cTn id="19" dur="2000" fill="hold"/>
                                        <p:tgtEl>
                                          <p:spTgt spid="4098"/>
                                        </p:tgtEl>
                                        <p:attrNameLst>
                                          <p:attrName>ppt_x</p:attrName>
                                        </p:attrNameLst>
                                      </p:cBhvr>
                                      <p:tavLst>
                                        <p:tav tm="0">
                                          <p:val>
                                            <p:strVal val="1+#ppt_w/2"/>
                                          </p:val>
                                        </p:tav>
                                        <p:tav tm="100000">
                                          <p:val>
                                            <p:strVal val="#ppt_x"/>
                                          </p:val>
                                        </p:tav>
                                      </p:tavLst>
                                    </p:anim>
                                    <p:anim calcmode="lin" valueType="num">
                                      <p:cBhvr additive="base">
                                        <p:cTn id="20" dur="20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2000" fill="hold"/>
                                        <p:tgtEl>
                                          <p:spTgt spid="3"/>
                                        </p:tgtEl>
                                        <p:attrNameLst>
                                          <p:attrName>ppt_x</p:attrName>
                                        </p:attrNameLst>
                                      </p:cBhvr>
                                      <p:tavLst>
                                        <p:tav tm="0">
                                          <p:val>
                                            <p:strVal val="0-#ppt_w/2"/>
                                          </p:val>
                                        </p:tav>
                                        <p:tav tm="100000">
                                          <p:val>
                                            <p:strVal val="#ppt_x"/>
                                          </p:val>
                                        </p:tav>
                                      </p:tavLst>
                                    </p:anim>
                                    <p:anim calcmode="lin" valueType="num">
                                      <p:cBhvr additive="base">
                                        <p:cTn id="26"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4102"/>
                                        </p:tgtEl>
                                        <p:attrNameLst>
                                          <p:attrName>style.visibility</p:attrName>
                                        </p:attrNameLst>
                                      </p:cBhvr>
                                      <p:to>
                                        <p:strVal val="visible"/>
                                      </p:to>
                                    </p:set>
                                    <p:anim calcmode="lin" valueType="num">
                                      <p:cBhvr additive="base">
                                        <p:cTn id="31" dur="2000" fill="hold"/>
                                        <p:tgtEl>
                                          <p:spTgt spid="4102"/>
                                        </p:tgtEl>
                                        <p:attrNameLst>
                                          <p:attrName>ppt_x</p:attrName>
                                        </p:attrNameLst>
                                      </p:cBhvr>
                                      <p:tavLst>
                                        <p:tav tm="0">
                                          <p:val>
                                            <p:strVal val="0-#ppt_w/2"/>
                                          </p:val>
                                        </p:tav>
                                        <p:tav tm="100000">
                                          <p:val>
                                            <p:strVal val="#ppt_x"/>
                                          </p:val>
                                        </p:tav>
                                      </p:tavLst>
                                    </p:anim>
                                    <p:anim calcmode="lin" valueType="num">
                                      <p:cBhvr additive="base">
                                        <p:cTn id="32" dur="2000" fill="hold"/>
                                        <p:tgtEl>
                                          <p:spTgt spid="410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2000" fill="hold"/>
                                        <p:tgtEl>
                                          <p:spTgt spid="4"/>
                                        </p:tgtEl>
                                        <p:attrNameLst>
                                          <p:attrName>ppt_x</p:attrName>
                                        </p:attrNameLst>
                                      </p:cBhvr>
                                      <p:tavLst>
                                        <p:tav tm="0">
                                          <p:val>
                                            <p:strVal val="#ppt_x"/>
                                          </p:val>
                                        </p:tav>
                                        <p:tav tm="100000">
                                          <p:val>
                                            <p:strVal val="#ppt_x"/>
                                          </p:val>
                                        </p:tav>
                                      </p:tavLst>
                                    </p:anim>
                                    <p:anim calcmode="lin" valueType="num">
                                      <p:cBhvr additive="base">
                                        <p:cTn id="3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6E0603-5E44-45C9-8B1F-18E744E95A0C}"/>
              </a:ext>
            </a:extLst>
          </p:cNvPr>
          <p:cNvSpPr>
            <a:spLocks noGrp="1"/>
          </p:cNvSpPr>
          <p:nvPr>
            <p:ph type="title"/>
          </p:nvPr>
        </p:nvSpPr>
        <p:spPr>
          <a:xfrm>
            <a:off x="8477250" y="603504"/>
            <a:ext cx="3144774" cy="958010"/>
          </a:xfrm>
        </p:spPr>
        <p:txBody>
          <a:bodyPr/>
          <a:lstStyle/>
          <a:p>
            <a:pPr algn="ctr"/>
            <a:r>
              <a:rPr lang="en-US" sz="2800" b="1" dirty="0">
                <a:latin typeface="Book Antiqua" panose="02040602050305030304" pitchFamily="18" charset="0"/>
              </a:rPr>
              <a:t>Mary - The Purest Realization </a:t>
            </a:r>
            <a:endParaRPr lang="en-US" sz="2800" dirty="0">
              <a:latin typeface="Book Antiqua" panose="02040602050305030304" pitchFamily="18" charset="0"/>
            </a:endParaRPr>
          </a:p>
        </p:txBody>
      </p:sp>
      <p:sp>
        <p:nvSpPr>
          <p:cNvPr id="5" name="Text Placeholder 4">
            <a:extLst>
              <a:ext uri="{FF2B5EF4-FFF2-40B4-BE49-F238E27FC236}">
                <a16:creationId xmlns:a16="http://schemas.microsoft.com/office/drawing/2014/main" id="{82FC4E4E-64D4-45CC-8AB8-E6A86D4B743C}"/>
              </a:ext>
            </a:extLst>
          </p:cNvPr>
          <p:cNvSpPr>
            <a:spLocks noGrp="1"/>
          </p:cNvSpPr>
          <p:nvPr>
            <p:ph type="body" sz="half" idx="2"/>
          </p:nvPr>
        </p:nvSpPr>
        <p:spPr>
          <a:xfrm>
            <a:off x="8477250" y="1786597"/>
            <a:ext cx="3144774" cy="4336366"/>
          </a:xfrm>
        </p:spPr>
        <p:txBody>
          <a:bodyPr>
            <a:normAutofit fontScale="85000" lnSpcReduction="20000"/>
          </a:bodyPr>
          <a:lstStyle/>
          <a:p>
            <a:pPr algn="ctr"/>
            <a:r>
              <a:rPr lang="en-US" sz="2100" b="1" dirty="0">
                <a:latin typeface="Book Antiqua" panose="02040602050305030304" pitchFamily="18" charset="0"/>
              </a:rPr>
              <a:t>By the "obedience of faith" Mary welcomed the angel and gave her consent: "Let it be done to me according to your Word" (Lk 1:37-38). Elizabeth praised her for believing that "The Word spoken to you would be fulfilled". Because of her faith, Mary is blessed by all generations to come.</a:t>
            </a:r>
          </a:p>
          <a:p>
            <a:pPr algn="ctr"/>
            <a:endParaRPr lang="en-US" sz="2100" b="1" dirty="0">
              <a:latin typeface="Book Antiqua" panose="02040602050305030304" pitchFamily="18" charset="0"/>
            </a:endParaRPr>
          </a:p>
          <a:p>
            <a:pPr algn="ctr"/>
            <a:r>
              <a:rPr lang="en-US" sz="2100" b="1" dirty="0">
                <a:latin typeface="Book Antiqua" panose="02040602050305030304" pitchFamily="18" charset="0"/>
              </a:rPr>
              <a:t>Because Mary's faith never wavered, the Church venerates her as the purest realization of faith.</a:t>
            </a:r>
          </a:p>
          <a:p>
            <a:endParaRPr lang="en-US" dirty="0"/>
          </a:p>
        </p:txBody>
      </p:sp>
      <p:pic>
        <p:nvPicPr>
          <p:cNvPr id="5124" name="Picture 4" descr="Image result for the annunciation">
            <a:extLst>
              <a:ext uri="{FF2B5EF4-FFF2-40B4-BE49-F238E27FC236}">
                <a16:creationId xmlns:a16="http://schemas.microsoft.com/office/drawing/2014/main" id="{42493BD0-A5B1-485D-A5B8-2DCE1496F386}"/>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23830" b="23830"/>
          <a:stretch>
            <a:fillRect/>
          </a:stretch>
        </p:blipFill>
        <p:spPr bwMode="auto">
          <a:xfrm>
            <a:off x="-58078" y="0"/>
            <a:ext cx="7982878" cy="662025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05984232"/>
      </p:ext>
    </p:extLst>
  </p:cSld>
  <p:clrMapOvr>
    <a:masterClrMapping/>
  </p:clrMapOvr>
  <mc:AlternateContent xmlns:mc="http://schemas.openxmlformats.org/markup-compatibility/2006">
    <mc:Choice xmlns:p14="http://schemas.microsoft.com/office/powerpoint/2010/main" Requires="p14">
      <p:transition spd="slow" p14:dur="2000" advTm="22121"/>
    </mc:Choice>
    <mc:Fallback>
      <p:transition spd="slow" advTm="221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20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6E0603-5E44-45C9-8B1F-18E744E95A0C}"/>
              </a:ext>
            </a:extLst>
          </p:cNvPr>
          <p:cNvSpPr>
            <a:spLocks noGrp="1"/>
          </p:cNvSpPr>
          <p:nvPr>
            <p:ph type="title"/>
          </p:nvPr>
        </p:nvSpPr>
        <p:spPr>
          <a:xfrm>
            <a:off x="8477250" y="603504"/>
            <a:ext cx="3144774" cy="958010"/>
          </a:xfrm>
        </p:spPr>
        <p:txBody>
          <a:bodyPr/>
          <a:lstStyle/>
          <a:p>
            <a:pPr algn="ctr"/>
            <a:r>
              <a:rPr lang="en-US" sz="2800" b="1" dirty="0">
                <a:latin typeface="Book Antiqua" panose="02040602050305030304" pitchFamily="18" charset="0"/>
              </a:rPr>
              <a:t>Mary - The Purest Realization </a:t>
            </a:r>
            <a:endParaRPr lang="en-US" sz="2800" dirty="0">
              <a:latin typeface="Book Antiqua" panose="02040602050305030304" pitchFamily="18" charset="0"/>
            </a:endParaRPr>
          </a:p>
        </p:txBody>
      </p:sp>
      <p:sp>
        <p:nvSpPr>
          <p:cNvPr id="5" name="Text Placeholder 4">
            <a:extLst>
              <a:ext uri="{FF2B5EF4-FFF2-40B4-BE49-F238E27FC236}">
                <a16:creationId xmlns:a16="http://schemas.microsoft.com/office/drawing/2014/main" id="{82FC4E4E-64D4-45CC-8AB8-E6A86D4B743C}"/>
              </a:ext>
            </a:extLst>
          </p:cNvPr>
          <p:cNvSpPr>
            <a:spLocks noGrp="1"/>
          </p:cNvSpPr>
          <p:nvPr>
            <p:ph type="body" sz="half" idx="2"/>
          </p:nvPr>
        </p:nvSpPr>
        <p:spPr>
          <a:xfrm>
            <a:off x="8477250" y="1786597"/>
            <a:ext cx="3144774" cy="4336366"/>
          </a:xfrm>
        </p:spPr>
        <p:txBody>
          <a:bodyPr>
            <a:normAutofit/>
          </a:bodyPr>
          <a:lstStyle/>
          <a:p>
            <a:r>
              <a:rPr lang="en-US" b="1" u="sng" dirty="0">
                <a:latin typeface="Book Antiqua" panose="02040602050305030304" pitchFamily="18" charset="0"/>
              </a:rPr>
              <a:t>My Reflection:  </a:t>
            </a:r>
          </a:p>
          <a:p>
            <a:r>
              <a:rPr lang="en-US" b="1" dirty="0">
                <a:latin typeface="Book Antiqua" panose="02040602050305030304" pitchFamily="18" charset="0"/>
              </a:rPr>
              <a:t>May I have the courage of Mary to accept God’s will for my life, and not to complain if things don’t seem to be going my way</a:t>
            </a:r>
          </a:p>
          <a:p>
            <a:endParaRPr lang="en-US" b="1" dirty="0">
              <a:latin typeface="Book Antiqua" panose="02040602050305030304" pitchFamily="18" charset="0"/>
            </a:endParaRPr>
          </a:p>
          <a:p>
            <a:r>
              <a:rPr lang="en-US" b="1" u="sng" dirty="0">
                <a:latin typeface="Book Antiqua" panose="02040602050305030304" pitchFamily="18" charset="0"/>
              </a:rPr>
              <a:t>Your Reflection:</a:t>
            </a:r>
          </a:p>
        </p:txBody>
      </p:sp>
      <p:pic>
        <p:nvPicPr>
          <p:cNvPr id="6146" name="Picture 2" descr="Image result for the annunciation">
            <a:extLst>
              <a:ext uri="{FF2B5EF4-FFF2-40B4-BE49-F238E27FC236}">
                <a16:creationId xmlns:a16="http://schemas.microsoft.com/office/drawing/2014/main" id="{4A3C868F-7017-488F-B046-4078114F8384}"/>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4268" r="426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33185007"/>
      </p:ext>
    </p:extLst>
  </p:cSld>
  <p:clrMapOvr>
    <a:masterClrMapping/>
  </p:clrMapOvr>
  <p:transition spd="slow" advTm="20355">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circle(in)">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circle(in)">
                                      <p:cBhvr>
                                        <p:cTn id="22" dur="20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circle(in)">
                                      <p:cBhvr>
                                        <p:cTn id="27"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flower illustrations">
            <a:extLst>
              <a:ext uri="{FF2B5EF4-FFF2-40B4-BE49-F238E27FC236}">
                <a16:creationId xmlns:a16="http://schemas.microsoft.com/office/drawing/2014/main" id="{46768272-0F6A-4E58-A45C-F10D015D8952}"/>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0" y="0"/>
            <a:ext cx="12191980" cy="6858000"/>
          </a:xfrm>
          <a:prstGeom prst="rect">
            <a:avLst/>
          </a:prstGeom>
        </p:spPr>
      </p:pic>
      <p:sp useBgFill="1">
        <p:nvSpPr>
          <p:cNvPr id="73" name="Rectangle 72">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491268" y="2107716"/>
            <a:ext cx="9252931" cy="1159264"/>
          </a:xfrm>
        </p:spPr>
        <p:txBody>
          <a:bodyPr>
            <a:normAutofit/>
          </a:bodyPr>
          <a:lstStyle/>
          <a:p>
            <a:pPr algn="l"/>
            <a:r>
              <a:rPr lang="en-US" sz="4000" b="1" dirty="0">
                <a:latin typeface="Book Antiqua" panose="02040602050305030304" pitchFamily="18" charset="0"/>
              </a:rPr>
              <a:t>A Unique, Personal Adherence </a:t>
            </a:r>
            <a:endParaRPr lang="en-US" sz="6800" b="1" dirty="0">
              <a:latin typeface="Book Antiqua" panose="02040602050305030304" pitchFamily="18" charset="0"/>
            </a:endParaRP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769596" y="3038379"/>
            <a:ext cx="8652788" cy="2208870"/>
          </a:xfrm>
        </p:spPr>
        <p:txBody>
          <a:bodyPr>
            <a:noAutofit/>
          </a:bodyPr>
          <a:lstStyle/>
          <a:p>
            <a:pPr>
              <a:spcAft>
                <a:spcPts val="600"/>
              </a:spcAft>
            </a:pPr>
            <a:r>
              <a:rPr lang="en-US" sz="2800" b="1" dirty="0">
                <a:latin typeface="Book Antiqua" panose="02040602050305030304" pitchFamily="18" charset="0"/>
              </a:rPr>
              <a:t>Faith is a personal adherence to God and a free assent to all that God has revealed. Because we entrust ourselves fully to God, it is different from any faith we place in a human person.</a:t>
            </a:r>
          </a:p>
        </p:txBody>
      </p:sp>
      <p:sp>
        <p:nvSpPr>
          <p:cNvPr id="77" name="Rectangle 76">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9" name="Straight Connector 78">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custDataLst>
      <p:tags r:id="rId2"/>
    </p:custDataLst>
    <p:extLst>
      <p:ext uri="{BB962C8B-B14F-4D97-AF65-F5344CB8AC3E}">
        <p14:creationId xmlns:p14="http://schemas.microsoft.com/office/powerpoint/2010/main" val="2249014477"/>
      </p:ext>
    </p:extLst>
  </p:cSld>
  <p:clrMapOvr>
    <a:masterClrMapping/>
  </p:clrMapOvr>
  <p:transition spd="slow" advTm="13874">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528"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2000"/>
                                        <p:tgtEl>
                                          <p:spTgt spid="3">
                                            <p:txEl>
                                              <p:pRg st="0" end="0"/>
                                            </p:txEl>
                                          </p:spTgt>
                                        </p:tgtEl>
                                      </p:cBhvr>
                                    </p:animEffect>
                                    <p:anim calcmode="lin" valueType="num">
                                      <p:cBhvr>
                                        <p:cTn id="17" dur="20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8" dur="20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6|4.3"/>
</p:tagLst>
</file>

<file path=ppt/tags/tag10.xml><?xml version="1.0" encoding="utf-8"?>
<p:tagLst xmlns:a="http://schemas.openxmlformats.org/drawingml/2006/main" xmlns:r="http://schemas.openxmlformats.org/officeDocument/2006/relationships" xmlns:p="http://schemas.openxmlformats.org/presentationml/2006/main">
  <p:tag name="TIMING" val="|0.9|4.4|4.3"/>
</p:tagLst>
</file>

<file path=ppt/tags/tag2.xml><?xml version="1.0" encoding="utf-8"?>
<p:tagLst xmlns:a="http://schemas.openxmlformats.org/drawingml/2006/main" xmlns:r="http://schemas.openxmlformats.org/officeDocument/2006/relationships" xmlns:p="http://schemas.openxmlformats.org/presentationml/2006/main">
  <p:tag name="TIMING" val="|1.9|2.6|3.8"/>
</p:tagLst>
</file>

<file path=ppt/tags/tag3.xml><?xml version="1.0" encoding="utf-8"?>
<p:tagLst xmlns:a="http://schemas.openxmlformats.org/drawingml/2006/main" xmlns:r="http://schemas.openxmlformats.org/officeDocument/2006/relationships" xmlns:p="http://schemas.openxmlformats.org/presentationml/2006/main">
  <p:tag name="TIMING" val="|1.3|2.1|2.6|7.8"/>
</p:tagLst>
</file>

<file path=ppt/tags/tag4.xml><?xml version="1.0" encoding="utf-8"?>
<p:tagLst xmlns:a="http://schemas.openxmlformats.org/drawingml/2006/main" xmlns:r="http://schemas.openxmlformats.org/officeDocument/2006/relationships" xmlns:p="http://schemas.openxmlformats.org/presentationml/2006/main">
  <p:tag name="TIMING" val="|0.8|3.3|3.5"/>
</p:tagLst>
</file>

<file path=ppt/tags/tag5.xml><?xml version="1.0" encoding="utf-8"?>
<p:tagLst xmlns:a="http://schemas.openxmlformats.org/drawingml/2006/main" xmlns:r="http://schemas.openxmlformats.org/officeDocument/2006/relationships" xmlns:p="http://schemas.openxmlformats.org/presentationml/2006/main">
  <p:tag name="TIMING" val="|0.5|3.1|2.5"/>
</p:tagLst>
</file>

<file path=ppt/tags/tag6.xml><?xml version="1.0" encoding="utf-8"?>
<p:tagLst xmlns:a="http://schemas.openxmlformats.org/drawingml/2006/main" xmlns:r="http://schemas.openxmlformats.org/officeDocument/2006/relationships" xmlns:p="http://schemas.openxmlformats.org/presentationml/2006/main">
  <p:tag name="TIMING" val="|1.4|2.4|2.5|2.5|12.9|2.4"/>
</p:tagLst>
</file>

<file path=ppt/tags/tag7.xml><?xml version="1.0" encoding="utf-8"?>
<p:tagLst xmlns:a="http://schemas.openxmlformats.org/drawingml/2006/main" xmlns:r="http://schemas.openxmlformats.org/officeDocument/2006/relationships" xmlns:p="http://schemas.openxmlformats.org/presentationml/2006/main">
  <p:tag name="TIMING" val="|1.4|5|2.8|7.8"/>
</p:tagLst>
</file>

<file path=ppt/tags/tag8.xml><?xml version="1.0" encoding="utf-8"?>
<p:tagLst xmlns:a="http://schemas.openxmlformats.org/drawingml/2006/main" xmlns:r="http://schemas.openxmlformats.org/officeDocument/2006/relationships" xmlns:p="http://schemas.openxmlformats.org/presentationml/2006/main">
  <p:tag name="TIMING" val="|1.5|2|2.5|2|5"/>
</p:tagLst>
</file>

<file path=ppt/tags/tag9.xml><?xml version="1.0" encoding="utf-8"?>
<p:tagLst xmlns:a="http://schemas.openxmlformats.org/drawingml/2006/main" xmlns:r="http://schemas.openxmlformats.org/officeDocument/2006/relationships" xmlns:p="http://schemas.openxmlformats.org/presentationml/2006/main">
  <p:tag name="TIMING" val="|0.6|2.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ppt/theme/themeOverride2.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ppt/theme/themeOverride3.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ppt/theme/themeOverride4.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59D436-C82E-43E0-8A01-53DF9CED6032}">
  <ds:schemaRefs>
    <ds:schemaRef ds:uri="http://schemas.microsoft.com/sharepoint/v3/contenttype/forms"/>
  </ds:schemaRefs>
</ds:datastoreItem>
</file>

<file path=customXml/itemProps2.xml><?xml version="1.0" encoding="utf-8"?>
<ds:datastoreItem xmlns:ds="http://schemas.openxmlformats.org/officeDocument/2006/customXml" ds:itemID="{946BCBFB-BBC7-42F1-95CD-058E172363A0}">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F91CDEB-92ED-41DC-BF33-2916A76876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{1398DC95-49D9-4D13-8396-DAA4A2F6EA00}tf11531919</Template>
  <TotalTime>0</TotalTime>
  <Words>542</Words>
  <Application>Microsoft Office PowerPoint</Application>
  <PresentationFormat>Widescreen</PresentationFormat>
  <Paragraphs>46</Paragraphs>
  <Slides>10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Avenir Next LT Pro</vt:lpstr>
      <vt:lpstr>Avenir Next LT Pro Light</vt:lpstr>
      <vt:lpstr>Book Antiqua</vt:lpstr>
      <vt:lpstr>Calibri</vt:lpstr>
      <vt:lpstr>Garamond</vt:lpstr>
      <vt:lpstr>SavonVTI</vt:lpstr>
      <vt:lpstr>woMAN’S RESPONSE TO GOD</vt:lpstr>
      <vt:lpstr>By Revelation, God calls woman</vt:lpstr>
      <vt:lpstr>God Calls Woman</vt:lpstr>
      <vt:lpstr>Jesus - The Perfecter </vt:lpstr>
      <vt:lpstr> Abraham </vt:lpstr>
      <vt:lpstr> Abraham</vt:lpstr>
      <vt:lpstr>Mary - The Purest Realization </vt:lpstr>
      <vt:lpstr>Mary - The Purest Realization </vt:lpstr>
      <vt:lpstr>A Unique, Personal Adherence </vt:lpstr>
      <vt:lpstr>Personal Reflections: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2020-06-14T07:01:13Z</dcterms:created>
  <dcterms:modified xsi:type="dcterms:W3CDTF">2020-06-14T08:25:42Z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