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Override1.xml" ContentType="application/vnd.openxmlformats-officedocument.themeOverr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Override2.xml" ContentType="application/vnd.openxmlformats-officedocument.themeOverr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7.xml" ContentType="application/vnd.openxmlformats-officedocument.presentationml.tags+xml"/>
  <Override PartName="/ppt/tags/tag8.xml" ContentType="application/vnd.openxmlformats-officedocument.presentationml.tags+xml"/>
  <Override PartName="/ppt/theme/themeOverride3.xml" ContentType="application/vnd.openxmlformats-officedocument.themeOverr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Lst>
  <p:sldIdLst>
    <p:sldId id="265" r:id="rId5"/>
    <p:sldId id="287" r:id="rId6"/>
    <p:sldId id="289" r:id="rId7"/>
    <p:sldId id="288" r:id="rId8"/>
    <p:sldId id="290" r:id="rId9"/>
    <p:sldId id="286" r:id="rId10"/>
    <p:sldId id="292" r:id="rId11"/>
    <p:sldId id="293" r:id="rId12"/>
    <p:sldId id="294" r:id="rId13"/>
    <p:sldId id="295" r:id="rId14"/>
    <p:sldId id="296" r:id="rId15"/>
    <p:sldId id="297" r:id="rId16"/>
    <p:sldId id="29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19" autoAdjust="0"/>
  </p:normalViewPr>
  <p:slideViewPr>
    <p:cSldViewPr snapToGrid="0">
      <p:cViewPr varScale="1">
        <p:scale>
          <a:sx n="64" d="100"/>
          <a:sy n="64" d="100"/>
        </p:scale>
        <p:origin x="72" y="25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BE5B1F-8548-4FA5-8ECE-FF697B8BDC8B}" type="doc">
      <dgm:prSet loTypeId="urn:microsoft.com/office/officeart/2017/3/layout/DropPinTimeline" loCatId="process" qsTypeId="urn:microsoft.com/office/officeart/2005/8/quickstyle/simple1" qsCatId="simple" csTypeId="urn:microsoft.com/office/officeart/2005/8/colors/colorful2" csCatId="colorful" phldr="1"/>
      <dgm:spPr/>
      <dgm:t>
        <a:bodyPr/>
        <a:lstStyle/>
        <a:p>
          <a:endParaRPr lang="en-US"/>
        </a:p>
      </dgm:t>
    </dgm:pt>
    <dgm:pt modelId="{300F49C4-BE2A-4BB1-881A-D5DBC7667E1A}">
      <dgm:prSet custT="1"/>
      <dgm:spPr>
        <a:ln w="28575">
          <a:noFill/>
        </a:ln>
      </dgm:spPr>
      <dgm:t>
        <a:bodyPr/>
        <a:lstStyle/>
        <a:p>
          <a:pPr algn="ctr">
            <a:defRPr b="1"/>
          </a:pPr>
          <a:r>
            <a:rPr lang="en-US" sz="2400" b="1" dirty="0">
              <a:latin typeface="+mj-lt"/>
            </a:rPr>
            <a:t>What Jesus Did While Living Among Us</a:t>
          </a:r>
        </a:p>
      </dgm:t>
    </dgm:pt>
    <dgm:pt modelId="{938A8F79-6539-4D75-80F8-D245BBF23EB2}" type="parTrans" cxnId="{E21D1965-4238-40BD-8C23-F39BDB8AF9FF}">
      <dgm:prSet/>
      <dgm:spPr/>
      <dgm:t>
        <a:bodyPr/>
        <a:lstStyle/>
        <a:p>
          <a:endParaRPr lang="en-US"/>
        </a:p>
      </dgm:t>
    </dgm:pt>
    <dgm:pt modelId="{E6F5A85C-A7FD-4313-BD20-CCE392CD9E1F}" type="sibTrans" cxnId="{E21D1965-4238-40BD-8C23-F39BDB8AF9FF}">
      <dgm:prSet/>
      <dgm:spPr/>
      <dgm:t>
        <a:bodyPr/>
        <a:lstStyle/>
        <a:p>
          <a:endParaRPr lang="en-US"/>
        </a:p>
      </dgm:t>
    </dgm:pt>
    <dgm:pt modelId="{09AB19DE-0A85-493B-8A0E-8AC56DC905F8}">
      <dgm:prSet custT="1"/>
      <dgm:spPr>
        <a:solidFill>
          <a:schemeClr val="accent5">
            <a:lumMod val="20000"/>
            <a:lumOff val="80000"/>
          </a:schemeClr>
        </a:solidFill>
      </dgm:spPr>
      <dgm:t>
        <a:bodyPr/>
        <a:lstStyle/>
        <a:p>
          <a:pPr algn="ctr">
            <a:defRPr b="1"/>
          </a:pPr>
          <a:r>
            <a:rPr lang="en-US" sz="2400" b="1" i="0" dirty="0">
              <a:latin typeface="+mj-lt"/>
            </a:rPr>
            <a:t>What the four authors selected to be written and which was shaped according to the situation of their churches</a:t>
          </a:r>
          <a:endParaRPr lang="en-US" sz="2400" b="1" dirty="0">
            <a:latin typeface="+mj-lt"/>
          </a:endParaRPr>
        </a:p>
      </dgm:t>
    </dgm:pt>
    <dgm:pt modelId="{4BB754D1-EDE1-4049-9435-D033F95709D0}" type="parTrans" cxnId="{7F0FCC7E-C51A-4B2D-B669-97CE74A0DED9}">
      <dgm:prSet/>
      <dgm:spPr/>
      <dgm:t>
        <a:bodyPr/>
        <a:lstStyle/>
        <a:p>
          <a:endParaRPr lang="en-US"/>
        </a:p>
      </dgm:t>
    </dgm:pt>
    <dgm:pt modelId="{8861651B-08AB-4BAF-AAF6-588C1FD8766A}" type="sibTrans" cxnId="{7F0FCC7E-C51A-4B2D-B669-97CE74A0DED9}">
      <dgm:prSet/>
      <dgm:spPr/>
      <dgm:t>
        <a:bodyPr/>
        <a:lstStyle/>
        <a:p>
          <a:endParaRPr lang="en-US"/>
        </a:p>
      </dgm:t>
    </dgm:pt>
    <dgm:pt modelId="{91598E38-7461-470A-91AA-325A90C2A6DA}">
      <dgm:prSet custT="1"/>
      <dgm:spPr>
        <a:ln w="28575">
          <a:noFill/>
        </a:ln>
      </dgm:spPr>
      <dgm:t>
        <a:bodyPr/>
        <a:lstStyle/>
        <a:p>
          <a:pPr algn="ctr">
            <a:defRPr b="1"/>
          </a:pPr>
          <a:r>
            <a:rPr lang="en-US" sz="2400" b="1" i="0" dirty="0">
              <a:latin typeface="+mj-lt"/>
            </a:rPr>
            <a:t>What the Church, under the Spirit's power, taught orally about Jesus after his Ascension</a:t>
          </a:r>
          <a:endParaRPr lang="en-US" sz="2400" b="1" dirty="0">
            <a:latin typeface="+mj-lt"/>
          </a:endParaRPr>
        </a:p>
      </dgm:t>
    </dgm:pt>
    <dgm:pt modelId="{8982EE4A-6F3A-428C-8E76-02A30B39C05F}" type="parTrans" cxnId="{3BA4B7B9-0A7C-4EFC-8F39-59CD69864C97}">
      <dgm:prSet/>
      <dgm:spPr/>
      <dgm:t>
        <a:bodyPr/>
        <a:lstStyle/>
        <a:p>
          <a:endParaRPr lang="en-US"/>
        </a:p>
      </dgm:t>
    </dgm:pt>
    <dgm:pt modelId="{AEBFFADC-990D-480E-B682-B841BE19126D}" type="sibTrans" cxnId="{3BA4B7B9-0A7C-4EFC-8F39-59CD69864C97}">
      <dgm:prSet/>
      <dgm:spPr/>
      <dgm:t>
        <a:bodyPr/>
        <a:lstStyle/>
        <a:p>
          <a:endParaRPr lang="en-US"/>
        </a:p>
      </dgm:t>
    </dgm:pt>
    <dgm:pt modelId="{1D5E3AE0-BD99-479B-81A3-134CA1305B52}" type="pres">
      <dgm:prSet presAssocID="{95BE5B1F-8548-4FA5-8ECE-FF697B8BDC8B}" presName="root" presStyleCnt="0">
        <dgm:presLayoutVars>
          <dgm:chMax/>
          <dgm:chPref/>
          <dgm:animLvl val="lvl"/>
        </dgm:presLayoutVars>
      </dgm:prSet>
      <dgm:spPr/>
    </dgm:pt>
    <dgm:pt modelId="{CC03F19A-A782-4E5A-9625-093D1EDAA0BB}" type="pres">
      <dgm:prSet presAssocID="{95BE5B1F-8548-4FA5-8ECE-FF697B8BDC8B}" presName="divider" presStyleLbl="fgAcc1" presStyleIdx="0" presStyleCnt="4" custLinFactNeighborX="7864" custLinFactNeighborY="-99219"/>
      <dgm:spPr>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tailEnd type="triangle" w="lg" len="lg"/>
        </a:ln>
        <a:effectLst/>
      </dgm:spPr>
    </dgm:pt>
    <dgm:pt modelId="{DD1337DA-0D94-4BF8-B352-3B3EA06F55F0}" type="pres">
      <dgm:prSet presAssocID="{95BE5B1F-8548-4FA5-8ECE-FF697B8BDC8B}" presName="nodes" presStyleCnt="0">
        <dgm:presLayoutVars>
          <dgm:chMax/>
          <dgm:chPref/>
          <dgm:animLvl val="lvl"/>
        </dgm:presLayoutVars>
      </dgm:prSet>
      <dgm:spPr/>
    </dgm:pt>
    <dgm:pt modelId="{2CEBD32B-E782-46B3-808C-AAF762322AC6}" type="pres">
      <dgm:prSet presAssocID="{300F49C4-BE2A-4BB1-881A-D5DBC7667E1A}" presName="composite" presStyleCnt="0"/>
      <dgm:spPr/>
    </dgm:pt>
    <dgm:pt modelId="{EEB84959-C86A-49CC-8300-B91A5454BC96}" type="pres">
      <dgm:prSet presAssocID="{300F49C4-BE2A-4BB1-881A-D5DBC7667E1A}" presName="ConnectorPoint" presStyleLbl="lnNode1" presStyleIdx="0" presStyleCnt="3"/>
      <dgm:spPr>
        <a:solidFill>
          <a:schemeClr val="accent2">
            <a:hueOff val="0"/>
            <a:satOff val="0"/>
            <a:lumOff val="0"/>
            <a:alphaOff val="0"/>
          </a:schemeClr>
        </a:solidFill>
        <a:ln w="6350" cap="flat" cmpd="sng" algn="ctr">
          <a:solidFill>
            <a:schemeClr val="lt1">
              <a:hueOff val="0"/>
              <a:satOff val="0"/>
              <a:lumOff val="0"/>
              <a:alphaOff val="0"/>
            </a:schemeClr>
          </a:solidFill>
          <a:prstDash val="solid"/>
        </a:ln>
        <a:effectLst/>
      </dgm:spPr>
    </dgm:pt>
    <dgm:pt modelId="{BCD34266-4E65-4D0D-B228-FCEC46913B9A}" type="pres">
      <dgm:prSet presAssocID="{300F49C4-BE2A-4BB1-881A-D5DBC7667E1A}" presName="DropPinPlaceHolder" presStyleCnt="0"/>
      <dgm:spPr/>
    </dgm:pt>
    <dgm:pt modelId="{99B5333D-0A18-4543-AC89-29A876C07128}" type="pres">
      <dgm:prSet presAssocID="{300F49C4-BE2A-4BB1-881A-D5DBC7667E1A}" presName="DropPin" presStyleLbl="alignNode1" presStyleIdx="0" presStyleCnt="3"/>
      <dgm:spPr/>
    </dgm:pt>
    <dgm:pt modelId="{9B7E8195-05A2-4498-875E-64BD8B3D5B79}" type="pres">
      <dgm:prSet presAssocID="{300F49C4-BE2A-4BB1-881A-D5DBC7667E1A}" presName="Ellipse" presStyleLbl="fgAcc1" presStyleIdx="1" presStyleCnt="4"/>
      <dgm:spPr>
        <a:solidFill>
          <a:schemeClr val="lt1">
            <a:alpha val="90000"/>
            <a:hueOff val="0"/>
            <a:satOff val="0"/>
            <a:lumOff val="0"/>
            <a:alphaOff val="0"/>
          </a:schemeClr>
        </a:solidFill>
        <a:ln w="15875" cap="flat" cmpd="sng" algn="ctr">
          <a:noFill/>
          <a:prstDash val="solid"/>
        </a:ln>
        <a:effectLst/>
      </dgm:spPr>
    </dgm:pt>
    <dgm:pt modelId="{46738379-4972-4275-87F8-CB656422272C}" type="pres">
      <dgm:prSet presAssocID="{300F49C4-BE2A-4BB1-881A-D5DBC7667E1A}" presName="L2TextContainer" presStyleLbl="revTx" presStyleIdx="0" presStyleCnt="6">
        <dgm:presLayoutVars>
          <dgm:bulletEnabled val="1"/>
        </dgm:presLayoutVars>
      </dgm:prSet>
      <dgm:spPr/>
    </dgm:pt>
    <dgm:pt modelId="{CF6FC7B3-5F29-4324-8D7A-B47DF97F1642}" type="pres">
      <dgm:prSet presAssocID="{300F49C4-BE2A-4BB1-881A-D5DBC7667E1A}" presName="L1TextContainer" presStyleLbl="revTx" presStyleIdx="1" presStyleCnt="6" custScaleY="231963" custLinFactY="64277" custLinFactNeighborX="4043" custLinFactNeighborY="100000">
        <dgm:presLayoutVars>
          <dgm:chMax val="1"/>
          <dgm:chPref val="1"/>
          <dgm:bulletEnabled val="1"/>
        </dgm:presLayoutVars>
      </dgm:prSet>
      <dgm:spPr/>
    </dgm:pt>
    <dgm:pt modelId="{5018E95F-3E27-4C6B-A775-99476C5809BB}" type="pres">
      <dgm:prSet presAssocID="{300F49C4-BE2A-4BB1-881A-D5DBC7667E1A}" presName="ConnectLine" presStyleLbl="sibTrans1D1" presStyleIdx="0" presStyleCnt="3"/>
      <dgm:spPr>
        <a:noFill/>
        <a:ln w="12700" cap="flat" cmpd="sng" algn="ctr">
          <a:solidFill>
            <a:schemeClr val="accent2">
              <a:hueOff val="0"/>
              <a:satOff val="0"/>
              <a:lumOff val="0"/>
              <a:alphaOff val="0"/>
            </a:schemeClr>
          </a:solidFill>
          <a:prstDash val="dash"/>
        </a:ln>
        <a:effectLst/>
      </dgm:spPr>
    </dgm:pt>
    <dgm:pt modelId="{75228454-E8D0-45DD-9EA1-BF15D5862C77}" type="pres">
      <dgm:prSet presAssocID="{300F49C4-BE2A-4BB1-881A-D5DBC7667E1A}" presName="EmptyPlaceHolder" presStyleCnt="0"/>
      <dgm:spPr/>
    </dgm:pt>
    <dgm:pt modelId="{BBF6A6E9-5CAA-4569-B2EF-FA62DB59DE02}" type="pres">
      <dgm:prSet presAssocID="{E6F5A85C-A7FD-4313-BD20-CCE392CD9E1F}" presName="spaceBetweenRectangles" presStyleCnt="0"/>
      <dgm:spPr/>
    </dgm:pt>
    <dgm:pt modelId="{26602EB3-4BE3-4D04-A7AB-A2E6DB065834}" type="pres">
      <dgm:prSet presAssocID="{09AB19DE-0A85-493B-8A0E-8AC56DC905F8}" presName="composite" presStyleCnt="0"/>
      <dgm:spPr/>
    </dgm:pt>
    <dgm:pt modelId="{1FBA7F8D-3C98-4632-A1AB-F42036B570BE}" type="pres">
      <dgm:prSet presAssocID="{09AB19DE-0A85-493B-8A0E-8AC56DC905F8}" presName="ConnectorPoint" presStyleLbl="lnNode1" presStyleIdx="1" presStyleCnt="3"/>
      <dgm:spPr>
        <a:solidFill>
          <a:schemeClr val="accent2">
            <a:hueOff val="17677"/>
            <a:satOff val="-17244"/>
            <a:lumOff val="-883"/>
            <a:alphaOff val="0"/>
          </a:schemeClr>
        </a:solidFill>
        <a:ln w="6350" cap="flat" cmpd="sng" algn="ctr">
          <a:solidFill>
            <a:schemeClr val="lt1">
              <a:hueOff val="0"/>
              <a:satOff val="0"/>
              <a:lumOff val="0"/>
              <a:alphaOff val="0"/>
            </a:schemeClr>
          </a:solidFill>
          <a:prstDash val="solid"/>
        </a:ln>
        <a:effectLst/>
      </dgm:spPr>
    </dgm:pt>
    <dgm:pt modelId="{019475ED-EC46-4523-8DCC-3CD42B96377D}" type="pres">
      <dgm:prSet presAssocID="{09AB19DE-0A85-493B-8A0E-8AC56DC905F8}" presName="DropPinPlaceHolder" presStyleCnt="0"/>
      <dgm:spPr/>
    </dgm:pt>
    <dgm:pt modelId="{E87EECB7-8832-4841-AC23-45C700C4016D}" type="pres">
      <dgm:prSet presAssocID="{09AB19DE-0A85-493B-8A0E-8AC56DC905F8}" presName="DropPin" presStyleLbl="alignNode1" presStyleIdx="1" presStyleCnt="3"/>
      <dgm:spPr/>
    </dgm:pt>
    <dgm:pt modelId="{04E08122-293C-448D-8E5B-6726278012AF}" type="pres">
      <dgm:prSet presAssocID="{09AB19DE-0A85-493B-8A0E-8AC56DC905F8}" presName="Ellipse" presStyleLbl="fgAcc1" presStyleIdx="2" presStyleCnt="4"/>
      <dgm:spPr>
        <a:solidFill>
          <a:schemeClr val="lt1">
            <a:alpha val="90000"/>
            <a:hueOff val="0"/>
            <a:satOff val="0"/>
            <a:lumOff val="0"/>
            <a:alphaOff val="0"/>
          </a:schemeClr>
        </a:solidFill>
        <a:ln w="15875" cap="flat" cmpd="sng" algn="ctr">
          <a:noFill/>
          <a:prstDash val="solid"/>
        </a:ln>
        <a:effectLst/>
      </dgm:spPr>
    </dgm:pt>
    <dgm:pt modelId="{70439B83-F3C7-4D66-9AB3-E2CC5E3AD2FA}" type="pres">
      <dgm:prSet presAssocID="{09AB19DE-0A85-493B-8A0E-8AC56DC905F8}" presName="L2TextContainer" presStyleLbl="revTx" presStyleIdx="2" presStyleCnt="6">
        <dgm:presLayoutVars>
          <dgm:bulletEnabled val="1"/>
        </dgm:presLayoutVars>
      </dgm:prSet>
      <dgm:spPr/>
    </dgm:pt>
    <dgm:pt modelId="{C0706025-2ADB-48B9-8A7F-809866BDDA1E}" type="pres">
      <dgm:prSet presAssocID="{09AB19DE-0A85-493B-8A0E-8AC56DC905F8}" presName="L1TextContainer" presStyleLbl="revTx" presStyleIdx="3" presStyleCnt="6" custScaleY="787692" custLinFactY="100000" custLinFactNeighborX="-70266" custLinFactNeighborY="152072">
        <dgm:presLayoutVars>
          <dgm:chMax val="1"/>
          <dgm:chPref val="1"/>
          <dgm:bulletEnabled val="1"/>
        </dgm:presLayoutVars>
      </dgm:prSet>
      <dgm:spPr/>
    </dgm:pt>
    <dgm:pt modelId="{8106CDD1-BA64-45A9-B460-08796F67808C}" type="pres">
      <dgm:prSet presAssocID="{09AB19DE-0A85-493B-8A0E-8AC56DC905F8}" presName="ConnectLine" presStyleLbl="sibTrans1D1" presStyleIdx="1" presStyleCnt="3" custLinFactX="2300000" custLinFactNeighborX="2389231" custLinFactNeighborY="-37752"/>
      <dgm:spPr>
        <a:noFill/>
        <a:ln w="12700" cap="flat" cmpd="sng" algn="ctr">
          <a:solidFill>
            <a:schemeClr val="accent2">
              <a:hueOff val="17677"/>
              <a:satOff val="-17244"/>
              <a:lumOff val="-883"/>
              <a:alphaOff val="0"/>
            </a:schemeClr>
          </a:solidFill>
          <a:prstDash val="dash"/>
        </a:ln>
        <a:effectLst/>
      </dgm:spPr>
    </dgm:pt>
    <dgm:pt modelId="{82C0553B-F26A-4DD4-9F45-5E92FC4D44A2}" type="pres">
      <dgm:prSet presAssocID="{09AB19DE-0A85-493B-8A0E-8AC56DC905F8}" presName="EmptyPlaceHolder" presStyleCnt="0"/>
      <dgm:spPr/>
    </dgm:pt>
    <dgm:pt modelId="{0A59D111-0C5F-46F8-8373-2C6FF477B02D}" type="pres">
      <dgm:prSet presAssocID="{8861651B-08AB-4BAF-AAF6-588C1FD8766A}" presName="spaceBetweenRectangles" presStyleCnt="0"/>
      <dgm:spPr/>
    </dgm:pt>
    <dgm:pt modelId="{3670C96B-E056-4607-BEB1-433CED69E972}" type="pres">
      <dgm:prSet presAssocID="{91598E38-7461-470A-91AA-325A90C2A6DA}" presName="composite" presStyleCnt="0"/>
      <dgm:spPr/>
    </dgm:pt>
    <dgm:pt modelId="{7449D414-FDBB-40EB-9CC5-C7DCB0E842EC}" type="pres">
      <dgm:prSet presAssocID="{91598E38-7461-470A-91AA-325A90C2A6DA}" presName="ConnectorPoint" presStyleLbl="lnNode1" presStyleIdx="2" presStyleCnt="3"/>
      <dgm:spPr>
        <a:solidFill>
          <a:schemeClr val="accent2">
            <a:hueOff val="35353"/>
            <a:satOff val="-34487"/>
            <a:lumOff val="-1766"/>
            <a:alphaOff val="0"/>
          </a:schemeClr>
        </a:solidFill>
        <a:ln w="6350" cap="flat" cmpd="sng" algn="ctr">
          <a:solidFill>
            <a:schemeClr val="lt1">
              <a:hueOff val="0"/>
              <a:satOff val="0"/>
              <a:lumOff val="0"/>
              <a:alphaOff val="0"/>
            </a:schemeClr>
          </a:solidFill>
          <a:prstDash val="solid"/>
        </a:ln>
        <a:effectLst/>
      </dgm:spPr>
    </dgm:pt>
    <dgm:pt modelId="{36E9353F-BE19-48E0-AF58-A64627908004}" type="pres">
      <dgm:prSet presAssocID="{91598E38-7461-470A-91AA-325A90C2A6DA}" presName="DropPinPlaceHolder" presStyleCnt="0"/>
      <dgm:spPr/>
    </dgm:pt>
    <dgm:pt modelId="{CEB8E4FA-A084-4BF4-92E6-952E2F82554F}" type="pres">
      <dgm:prSet presAssocID="{91598E38-7461-470A-91AA-325A90C2A6DA}" presName="DropPin" presStyleLbl="alignNode1" presStyleIdx="2" presStyleCnt="3"/>
      <dgm:spPr/>
    </dgm:pt>
    <dgm:pt modelId="{7CEA7CC3-5E76-4D2F-B8B9-B71BD86ADF88}" type="pres">
      <dgm:prSet presAssocID="{91598E38-7461-470A-91AA-325A90C2A6DA}" presName="Ellipse" presStyleLbl="fgAcc1" presStyleIdx="3" presStyleCnt="4"/>
      <dgm:spPr>
        <a:solidFill>
          <a:schemeClr val="lt1">
            <a:alpha val="90000"/>
            <a:hueOff val="0"/>
            <a:satOff val="0"/>
            <a:lumOff val="0"/>
            <a:alphaOff val="0"/>
          </a:schemeClr>
        </a:solidFill>
        <a:ln w="15875" cap="flat" cmpd="sng" algn="ctr">
          <a:noFill/>
          <a:prstDash val="solid"/>
        </a:ln>
        <a:effectLst/>
      </dgm:spPr>
    </dgm:pt>
    <dgm:pt modelId="{0364CB2D-00B3-42B0-883F-44B4790D4F51}" type="pres">
      <dgm:prSet presAssocID="{91598E38-7461-470A-91AA-325A90C2A6DA}" presName="L2TextContainer" presStyleLbl="revTx" presStyleIdx="4" presStyleCnt="6">
        <dgm:presLayoutVars>
          <dgm:bulletEnabled val="1"/>
        </dgm:presLayoutVars>
      </dgm:prSet>
      <dgm:spPr/>
    </dgm:pt>
    <dgm:pt modelId="{F35E973C-EEB5-448C-9EB4-8F9B4A74F68C}" type="pres">
      <dgm:prSet presAssocID="{91598E38-7461-470A-91AA-325A90C2A6DA}" presName="L1TextContainer" presStyleLbl="revTx" presStyleIdx="5" presStyleCnt="6" custScaleX="97075" custScaleY="341048" custLinFactNeighborX="5053" custLinFactNeighborY="-51800">
        <dgm:presLayoutVars>
          <dgm:chMax val="1"/>
          <dgm:chPref val="1"/>
          <dgm:bulletEnabled val="1"/>
        </dgm:presLayoutVars>
      </dgm:prSet>
      <dgm:spPr/>
    </dgm:pt>
    <dgm:pt modelId="{52CD6C33-08D8-4D87-AEF2-CD3220501F79}" type="pres">
      <dgm:prSet presAssocID="{91598E38-7461-470A-91AA-325A90C2A6DA}" presName="ConnectLine" presStyleLbl="sibTrans1D1" presStyleIdx="2" presStyleCnt="3" custFlipVert="1" custFlipHor="1" custScaleX="278476" custScaleY="96312" custLinFactX="-2382664" custLinFactNeighborX="-2400000" custLinFactNeighborY="-18505"/>
      <dgm:spPr>
        <a:noFill/>
        <a:ln w="12700" cap="flat" cmpd="sng" algn="ctr">
          <a:solidFill>
            <a:schemeClr val="accent2">
              <a:hueOff val="35353"/>
              <a:satOff val="-34487"/>
              <a:lumOff val="-1766"/>
              <a:alphaOff val="0"/>
            </a:schemeClr>
          </a:solidFill>
          <a:prstDash val="dash"/>
        </a:ln>
        <a:effectLst/>
      </dgm:spPr>
    </dgm:pt>
    <dgm:pt modelId="{30DBF36C-F7F6-4455-9B51-2F8C7F30EBBB}" type="pres">
      <dgm:prSet presAssocID="{91598E38-7461-470A-91AA-325A90C2A6DA}" presName="EmptyPlaceHolder" presStyleCnt="0"/>
      <dgm:spPr/>
    </dgm:pt>
  </dgm:ptLst>
  <dgm:cxnLst>
    <dgm:cxn modelId="{E21D1965-4238-40BD-8C23-F39BDB8AF9FF}" srcId="{95BE5B1F-8548-4FA5-8ECE-FF697B8BDC8B}" destId="{300F49C4-BE2A-4BB1-881A-D5DBC7667E1A}" srcOrd="0" destOrd="0" parTransId="{938A8F79-6539-4D75-80F8-D245BBF23EB2}" sibTransId="{E6F5A85C-A7FD-4313-BD20-CCE392CD9E1F}"/>
    <dgm:cxn modelId="{A3923F6F-1D44-42CF-ABA2-23A684AEFB12}" type="presOf" srcId="{09AB19DE-0A85-493B-8A0E-8AC56DC905F8}" destId="{C0706025-2ADB-48B9-8A7F-809866BDDA1E}" srcOrd="0" destOrd="0" presId="urn:microsoft.com/office/officeart/2017/3/layout/DropPinTimeline"/>
    <dgm:cxn modelId="{15C84875-DEB5-4AA7-9FE0-58B94B1E9A4C}" type="presOf" srcId="{95BE5B1F-8548-4FA5-8ECE-FF697B8BDC8B}" destId="{1D5E3AE0-BD99-479B-81A3-134CA1305B52}" srcOrd="0" destOrd="0" presId="urn:microsoft.com/office/officeart/2017/3/layout/DropPinTimeline"/>
    <dgm:cxn modelId="{7F0FCC7E-C51A-4B2D-B669-97CE74A0DED9}" srcId="{95BE5B1F-8548-4FA5-8ECE-FF697B8BDC8B}" destId="{09AB19DE-0A85-493B-8A0E-8AC56DC905F8}" srcOrd="1" destOrd="0" parTransId="{4BB754D1-EDE1-4049-9435-D033F95709D0}" sibTransId="{8861651B-08AB-4BAF-AAF6-588C1FD8766A}"/>
    <dgm:cxn modelId="{05EB5F8D-54F1-4377-A90D-99AD950D0249}" type="presOf" srcId="{91598E38-7461-470A-91AA-325A90C2A6DA}" destId="{F35E973C-EEB5-448C-9EB4-8F9B4A74F68C}" srcOrd="0" destOrd="0" presId="urn:microsoft.com/office/officeart/2017/3/layout/DropPinTimeline"/>
    <dgm:cxn modelId="{3BA4B7B9-0A7C-4EFC-8F39-59CD69864C97}" srcId="{95BE5B1F-8548-4FA5-8ECE-FF697B8BDC8B}" destId="{91598E38-7461-470A-91AA-325A90C2A6DA}" srcOrd="2" destOrd="0" parTransId="{8982EE4A-6F3A-428C-8E76-02A30B39C05F}" sibTransId="{AEBFFADC-990D-480E-B682-B841BE19126D}"/>
    <dgm:cxn modelId="{4C2657BF-A613-44E4-BD6B-8DDEC2AA8335}" type="presOf" srcId="{300F49C4-BE2A-4BB1-881A-D5DBC7667E1A}" destId="{CF6FC7B3-5F29-4324-8D7A-B47DF97F1642}" srcOrd="0" destOrd="0" presId="urn:microsoft.com/office/officeart/2017/3/layout/DropPinTimeline"/>
    <dgm:cxn modelId="{EE851E75-ABA5-4542-9DE5-477C9F90CD59}" type="presParOf" srcId="{1D5E3AE0-BD99-479B-81A3-134CA1305B52}" destId="{CC03F19A-A782-4E5A-9625-093D1EDAA0BB}" srcOrd="0" destOrd="0" presId="urn:microsoft.com/office/officeart/2017/3/layout/DropPinTimeline"/>
    <dgm:cxn modelId="{619A31B0-1641-496B-9318-26F830B2356A}" type="presParOf" srcId="{1D5E3AE0-BD99-479B-81A3-134CA1305B52}" destId="{DD1337DA-0D94-4BF8-B352-3B3EA06F55F0}" srcOrd="1" destOrd="0" presId="urn:microsoft.com/office/officeart/2017/3/layout/DropPinTimeline"/>
    <dgm:cxn modelId="{16F32318-2430-4251-9562-66E79F0E1328}" type="presParOf" srcId="{DD1337DA-0D94-4BF8-B352-3B3EA06F55F0}" destId="{2CEBD32B-E782-46B3-808C-AAF762322AC6}" srcOrd="0" destOrd="0" presId="urn:microsoft.com/office/officeart/2017/3/layout/DropPinTimeline"/>
    <dgm:cxn modelId="{4743C118-152B-472D-A8E1-5185AB176524}" type="presParOf" srcId="{2CEBD32B-E782-46B3-808C-AAF762322AC6}" destId="{EEB84959-C86A-49CC-8300-B91A5454BC96}" srcOrd="0" destOrd="0" presId="urn:microsoft.com/office/officeart/2017/3/layout/DropPinTimeline"/>
    <dgm:cxn modelId="{D637F678-AE13-4A6D-9267-9B4D55841959}" type="presParOf" srcId="{2CEBD32B-E782-46B3-808C-AAF762322AC6}" destId="{BCD34266-4E65-4D0D-B228-FCEC46913B9A}" srcOrd="1" destOrd="0" presId="urn:microsoft.com/office/officeart/2017/3/layout/DropPinTimeline"/>
    <dgm:cxn modelId="{D66A38D5-8957-4C89-A81F-7CB2FC09BED6}" type="presParOf" srcId="{BCD34266-4E65-4D0D-B228-FCEC46913B9A}" destId="{99B5333D-0A18-4543-AC89-29A876C07128}" srcOrd="0" destOrd="0" presId="urn:microsoft.com/office/officeart/2017/3/layout/DropPinTimeline"/>
    <dgm:cxn modelId="{0EC33760-B800-4111-A4FB-E89880DF2322}" type="presParOf" srcId="{BCD34266-4E65-4D0D-B228-FCEC46913B9A}" destId="{9B7E8195-05A2-4498-875E-64BD8B3D5B79}" srcOrd="1" destOrd="0" presId="urn:microsoft.com/office/officeart/2017/3/layout/DropPinTimeline"/>
    <dgm:cxn modelId="{C0EDD586-469A-42DF-BFF3-89728A9C6039}" type="presParOf" srcId="{2CEBD32B-E782-46B3-808C-AAF762322AC6}" destId="{46738379-4972-4275-87F8-CB656422272C}" srcOrd="2" destOrd="0" presId="urn:microsoft.com/office/officeart/2017/3/layout/DropPinTimeline"/>
    <dgm:cxn modelId="{85CF914D-368D-4273-8AC6-EFEB78F7EC0B}" type="presParOf" srcId="{2CEBD32B-E782-46B3-808C-AAF762322AC6}" destId="{CF6FC7B3-5F29-4324-8D7A-B47DF97F1642}" srcOrd="3" destOrd="0" presId="urn:microsoft.com/office/officeart/2017/3/layout/DropPinTimeline"/>
    <dgm:cxn modelId="{B32BD378-3A3D-4203-B11A-2C64CD55A25B}" type="presParOf" srcId="{2CEBD32B-E782-46B3-808C-AAF762322AC6}" destId="{5018E95F-3E27-4C6B-A775-99476C5809BB}" srcOrd="4" destOrd="0" presId="urn:microsoft.com/office/officeart/2017/3/layout/DropPinTimeline"/>
    <dgm:cxn modelId="{023EC0B5-36CA-4DA1-97C9-7D6F005A6A5C}" type="presParOf" srcId="{2CEBD32B-E782-46B3-808C-AAF762322AC6}" destId="{75228454-E8D0-45DD-9EA1-BF15D5862C77}" srcOrd="5" destOrd="0" presId="urn:microsoft.com/office/officeart/2017/3/layout/DropPinTimeline"/>
    <dgm:cxn modelId="{7D36219B-9A8D-49A4-B0BA-D4C0E698BE6B}" type="presParOf" srcId="{DD1337DA-0D94-4BF8-B352-3B3EA06F55F0}" destId="{BBF6A6E9-5CAA-4569-B2EF-FA62DB59DE02}" srcOrd="1" destOrd="0" presId="urn:microsoft.com/office/officeart/2017/3/layout/DropPinTimeline"/>
    <dgm:cxn modelId="{253A4B7F-9AC4-4C2C-BA13-462A279BDFFF}" type="presParOf" srcId="{DD1337DA-0D94-4BF8-B352-3B3EA06F55F0}" destId="{26602EB3-4BE3-4D04-A7AB-A2E6DB065834}" srcOrd="2" destOrd="0" presId="urn:microsoft.com/office/officeart/2017/3/layout/DropPinTimeline"/>
    <dgm:cxn modelId="{45023E4C-3149-40BB-92CC-978AA191AA31}" type="presParOf" srcId="{26602EB3-4BE3-4D04-A7AB-A2E6DB065834}" destId="{1FBA7F8D-3C98-4632-A1AB-F42036B570BE}" srcOrd="0" destOrd="0" presId="urn:microsoft.com/office/officeart/2017/3/layout/DropPinTimeline"/>
    <dgm:cxn modelId="{7A2AC29A-DC74-4310-B04B-9C87189E9834}" type="presParOf" srcId="{26602EB3-4BE3-4D04-A7AB-A2E6DB065834}" destId="{019475ED-EC46-4523-8DCC-3CD42B96377D}" srcOrd="1" destOrd="0" presId="urn:microsoft.com/office/officeart/2017/3/layout/DropPinTimeline"/>
    <dgm:cxn modelId="{0ED62DC7-C346-4239-BEB3-4C31BBCF55E5}" type="presParOf" srcId="{019475ED-EC46-4523-8DCC-3CD42B96377D}" destId="{E87EECB7-8832-4841-AC23-45C700C4016D}" srcOrd="0" destOrd="0" presId="urn:microsoft.com/office/officeart/2017/3/layout/DropPinTimeline"/>
    <dgm:cxn modelId="{52E0A5BF-0154-4503-A206-AABF0B9B7920}" type="presParOf" srcId="{019475ED-EC46-4523-8DCC-3CD42B96377D}" destId="{04E08122-293C-448D-8E5B-6726278012AF}" srcOrd="1" destOrd="0" presId="urn:microsoft.com/office/officeart/2017/3/layout/DropPinTimeline"/>
    <dgm:cxn modelId="{5D7E866E-B342-46F4-87C7-2F0292C8DED0}" type="presParOf" srcId="{26602EB3-4BE3-4D04-A7AB-A2E6DB065834}" destId="{70439B83-F3C7-4D66-9AB3-E2CC5E3AD2FA}" srcOrd="2" destOrd="0" presId="urn:microsoft.com/office/officeart/2017/3/layout/DropPinTimeline"/>
    <dgm:cxn modelId="{96AD7E18-E446-4ACF-AD53-E6AC6F936F29}" type="presParOf" srcId="{26602EB3-4BE3-4D04-A7AB-A2E6DB065834}" destId="{C0706025-2ADB-48B9-8A7F-809866BDDA1E}" srcOrd="3" destOrd="0" presId="urn:microsoft.com/office/officeart/2017/3/layout/DropPinTimeline"/>
    <dgm:cxn modelId="{B319C66B-ABF6-4C09-B4C3-CA7885C6422E}" type="presParOf" srcId="{26602EB3-4BE3-4D04-A7AB-A2E6DB065834}" destId="{8106CDD1-BA64-45A9-B460-08796F67808C}" srcOrd="4" destOrd="0" presId="urn:microsoft.com/office/officeart/2017/3/layout/DropPinTimeline"/>
    <dgm:cxn modelId="{22390420-60EF-426D-B4CE-A9F6062D6919}" type="presParOf" srcId="{26602EB3-4BE3-4D04-A7AB-A2E6DB065834}" destId="{82C0553B-F26A-4DD4-9F45-5E92FC4D44A2}" srcOrd="5" destOrd="0" presId="urn:microsoft.com/office/officeart/2017/3/layout/DropPinTimeline"/>
    <dgm:cxn modelId="{57F28E79-A4A0-4707-86C1-306F16D28576}" type="presParOf" srcId="{DD1337DA-0D94-4BF8-B352-3B3EA06F55F0}" destId="{0A59D111-0C5F-46F8-8373-2C6FF477B02D}" srcOrd="3" destOrd="0" presId="urn:microsoft.com/office/officeart/2017/3/layout/DropPinTimeline"/>
    <dgm:cxn modelId="{95439965-9DE0-4C51-B869-2A6BD49503ED}" type="presParOf" srcId="{DD1337DA-0D94-4BF8-B352-3B3EA06F55F0}" destId="{3670C96B-E056-4607-BEB1-433CED69E972}" srcOrd="4" destOrd="0" presId="urn:microsoft.com/office/officeart/2017/3/layout/DropPinTimeline"/>
    <dgm:cxn modelId="{249BA4E8-263B-415D-838B-90A576E93360}" type="presParOf" srcId="{3670C96B-E056-4607-BEB1-433CED69E972}" destId="{7449D414-FDBB-40EB-9CC5-C7DCB0E842EC}" srcOrd="0" destOrd="0" presId="urn:microsoft.com/office/officeart/2017/3/layout/DropPinTimeline"/>
    <dgm:cxn modelId="{3F67D0D6-D8F6-4BE4-92F5-E97B44350E13}" type="presParOf" srcId="{3670C96B-E056-4607-BEB1-433CED69E972}" destId="{36E9353F-BE19-48E0-AF58-A64627908004}" srcOrd="1" destOrd="0" presId="urn:microsoft.com/office/officeart/2017/3/layout/DropPinTimeline"/>
    <dgm:cxn modelId="{06D664AE-8D4F-4884-B42E-51C691A7164C}" type="presParOf" srcId="{36E9353F-BE19-48E0-AF58-A64627908004}" destId="{CEB8E4FA-A084-4BF4-92E6-952E2F82554F}" srcOrd="0" destOrd="0" presId="urn:microsoft.com/office/officeart/2017/3/layout/DropPinTimeline"/>
    <dgm:cxn modelId="{21E2D0A4-3B66-4A99-8E4A-FBBD7D28BF12}" type="presParOf" srcId="{36E9353F-BE19-48E0-AF58-A64627908004}" destId="{7CEA7CC3-5E76-4D2F-B8B9-B71BD86ADF88}" srcOrd="1" destOrd="0" presId="urn:microsoft.com/office/officeart/2017/3/layout/DropPinTimeline"/>
    <dgm:cxn modelId="{D2F89534-A783-4E94-ADAD-4491634434C5}" type="presParOf" srcId="{3670C96B-E056-4607-BEB1-433CED69E972}" destId="{0364CB2D-00B3-42B0-883F-44B4790D4F51}" srcOrd="2" destOrd="0" presId="urn:microsoft.com/office/officeart/2017/3/layout/DropPinTimeline"/>
    <dgm:cxn modelId="{70B304BF-9A27-4F74-9990-D4A6195CB670}" type="presParOf" srcId="{3670C96B-E056-4607-BEB1-433CED69E972}" destId="{F35E973C-EEB5-448C-9EB4-8F9B4A74F68C}" srcOrd="3" destOrd="0" presId="urn:microsoft.com/office/officeart/2017/3/layout/DropPinTimeline"/>
    <dgm:cxn modelId="{CA7BD99C-014A-4CD0-9918-2A4E2661F9AC}" type="presParOf" srcId="{3670C96B-E056-4607-BEB1-433CED69E972}" destId="{52CD6C33-08D8-4D87-AEF2-CD3220501F79}" srcOrd="4" destOrd="0" presId="urn:microsoft.com/office/officeart/2017/3/layout/DropPinTimeline"/>
    <dgm:cxn modelId="{9168797B-B4B8-4A66-811A-52DE78CF6AD4}" type="presParOf" srcId="{3670C96B-E056-4607-BEB1-433CED69E972}" destId="{30DBF36C-F7F6-4455-9B51-2F8C7F30EBBB}" srcOrd="5" destOrd="0" presId="urn:microsoft.com/office/officeart/2017/3/layout/DropPin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03F19A-A782-4E5A-9625-093D1EDAA0BB}">
      <dsp:nvSpPr>
        <dsp:cNvPr id="0" name=""/>
        <dsp:cNvSpPr/>
      </dsp:nvSpPr>
      <dsp:spPr>
        <a:xfrm>
          <a:off x="0" y="2789237"/>
          <a:ext cx="6797675" cy="0"/>
        </a:xfrm>
        <a:prstGeom prst="line">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tailEnd type="triangle" w="lg" len="lg"/>
        </a:ln>
        <a:effectLst/>
      </dsp:spPr>
      <dsp:style>
        <a:lnRef idx="2">
          <a:scrgbClr r="0" g="0" b="0"/>
        </a:lnRef>
        <a:fillRef idx="1">
          <a:scrgbClr r="0" g="0" b="0"/>
        </a:fillRef>
        <a:effectRef idx="0">
          <a:scrgbClr r="0" g="0" b="0"/>
        </a:effectRef>
        <a:fontRef idx="minor"/>
      </dsp:style>
    </dsp:sp>
    <dsp:sp modelId="{99B5333D-0A18-4543-AC89-29A876C07128}">
      <dsp:nvSpPr>
        <dsp:cNvPr id="0" name=""/>
        <dsp:cNvSpPr/>
      </dsp:nvSpPr>
      <dsp:spPr>
        <a:xfrm rot="8100000">
          <a:off x="100274" y="909536"/>
          <a:ext cx="414367" cy="414367"/>
        </a:xfrm>
        <a:prstGeom prst="teardrop">
          <a:avLst>
            <a:gd name="adj" fmla="val 115000"/>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B7E8195-05A2-4498-875E-64BD8B3D5B79}">
      <dsp:nvSpPr>
        <dsp:cNvPr id="0" name=""/>
        <dsp:cNvSpPr/>
      </dsp:nvSpPr>
      <dsp:spPr>
        <a:xfrm>
          <a:off x="146307" y="955568"/>
          <a:ext cx="322301" cy="322301"/>
        </a:xfrm>
        <a:prstGeom prst="ellipse">
          <a:avLst/>
        </a:prstGeom>
        <a:solidFill>
          <a:schemeClr val="lt1">
            <a:alpha val="90000"/>
            <a:hueOff val="0"/>
            <a:satOff val="0"/>
            <a:lumOff val="0"/>
            <a:alphaOff val="0"/>
          </a:schemeClr>
        </a:solidFill>
        <a:ln w="15875" cap="flat" cmpd="sng" algn="ctr">
          <a:noFill/>
          <a:prstDash val="solid"/>
        </a:ln>
        <a:effectLst/>
      </dsp:spPr>
      <dsp:style>
        <a:lnRef idx="2">
          <a:scrgbClr r="0" g="0" b="0"/>
        </a:lnRef>
        <a:fillRef idx="1">
          <a:scrgbClr r="0" g="0" b="0"/>
        </a:fillRef>
        <a:effectRef idx="0">
          <a:scrgbClr r="0" g="0" b="0"/>
        </a:effectRef>
        <a:fontRef idx="minor"/>
      </dsp:style>
    </dsp:sp>
    <dsp:sp modelId="{46738379-4972-4275-87F8-CB656422272C}">
      <dsp:nvSpPr>
        <dsp:cNvPr id="0" name=""/>
        <dsp:cNvSpPr/>
      </dsp:nvSpPr>
      <dsp:spPr>
        <a:xfrm>
          <a:off x="714319" y="1272334"/>
          <a:ext cx="2816206" cy="3879288"/>
        </a:xfrm>
        <a:prstGeom prst="rect">
          <a:avLst/>
        </a:prstGeom>
        <a:noFill/>
        <a:ln>
          <a:noFill/>
        </a:ln>
        <a:effectLst/>
      </dsp:spPr>
      <dsp:style>
        <a:lnRef idx="0">
          <a:scrgbClr r="0" g="0" b="0"/>
        </a:lnRef>
        <a:fillRef idx="0">
          <a:scrgbClr r="0" g="0" b="0"/>
        </a:fillRef>
        <a:effectRef idx="0">
          <a:scrgbClr r="0" g="0" b="0"/>
        </a:effectRef>
        <a:fontRef idx="minor"/>
      </dsp:style>
    </dsp:sp>
    <dsp:sp modelId="{CF6FC7B3-5F29-4324-8D7A-B47DF97F1642}">
      <dsp:nvSpPr>
        <dsp:cNvPr id="0" name=""/>
        <dsp:cNvSpPr/>
      </dsp:nvSpPr>
      <dsp:spPr>
        <a:xfrm>
          <a:off x="714319" y="1400499"/>
          <a:ext cx="2816206" cy="1362993"/>
        </a:xfrm>
        <a:prstGeom prst="rect">
          <a:avLst/>
        </a:prstGeom>
        <a:noFill/>
        <a:ln w="28575">
          <a:noFill/>
        </a:ln>
        <a:effectLst/>
      </dsp:spPr>
      <dsp:style>
        <a:lnRef idx="0">
          <a:scrgbClr r="0" g="0" b="0"/>
        </a:lnRef>
        <a:fillRef idx="0">
          <a:scrgbClr r="0" g="0" b="0"/>
        </a:fillRef>
        <a:effectRef idx="0">
          <a:scrgbClr r="0" g="0" b="0"/>
        </a:effectRef>
        <a:fontRef idx="minor"/>
      </dsp:style>
      <dsp:txBody>
        <a:bodyPr spcFirstLastPara="0" vert="horz" wrap="square" lIns="0" tIns="0" rIns="152400" bIns="0" numCol="1" spcCol="1270" anchor="ctr" anchorCtr="0">
          <a:noAutofit/>
        </a:bodyPr>
        <a:lstStyle/>
        <a:p>
          <a:pPr marL="0" lvl="0" indent="0" algn="ctr" defTabSz="1066800">
            <a:lnSpc>
              <a:spcPct val="90000"/>
            </a:lnSpc>
            <a:spcBef>
              <a:spcPct val="0"/>
            </a:spcBef>
            <a:spcAft>
              <a:spcPct val="35000"/>
            </a:spcAft>
            <a:buNone/>
            <a:defRPr b="1"/>
          </a:pPr>
          <a:r>
            <a:rPr lang="en-US" sz="2400" b="1" kern="1200" dirty="0">
              <a:latin typeface="+mj-lt"/>
            </a:rPr>
            <a:t>What Jesus Did While Living Among Us</a:t>
          </a:r>
        </a:p>
      </dsp:txBody>
      <dsp:txXfrm>
        <a:off x="714319" y="1400499"/>
        <a:ext cx="2816206" cy="1362993"/>
      </dsp:txXfrm>
    </dsp:sp>
    <dsp:sp modelId="{5018E95F-3E27-4C6B-A775-99476C5809BB}">
      <dsp:nvSpPr>
        <dsp:cNvPr id="0" name=""/>
        <dsp:cNvSpPr/>
      </dsp:nvSpPr>
      <dsp:spPr>
        <a:xfrm>
          <a:off x="307458" y="1410515"/>
          <a:ext cx="0" cy="1672373"/>
        </a:xfrm>
        <a:prstGeom prst="line">
          <a:avLst/>
        </a:prstGeom>
        <a:noFill/>
        <a:ln w="12700" cap="flat" cmpd="sng" algn="ctr">
          <a:solidFill>
            <a:schemeClr val="accent2">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EEB84959-C86A-49CC-8300-B91A5454BC96}">
      <dsp:nvSpPr>
        <dsp:cNvPr id="0" name=""/>
        <dsp:cNvSpPr/>
      </dsp:nvSpPr>
      <dsp:spPr>
        <a:xfrm>
          <a:off x="255511" y="3030006"/>
          <a:ext cx="105480" cy="105766"/>
        </a:xfrm>
        <a:prstGeom prst="ellipse">
          <a:avLst/>
        </a:prstGeom>
        <a:solidFill>
          <a:schemeClr val="accent2">
            <a:hueOff val="0"/>
            <a:satOff val="0"/>
            <a:lumOff val="0"/>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87EECB7-8832-4841-AC23-45C700C4016D}">
      <dsp:nvSpPr>
        <dsp:cNvPr id="0" name=""/>
        <dsp:cNvSpPr/>
      </dsp:nvSpPr>
      <dsp:spPr>
        <a:xfrm rot="18900000">
          <a:off x="1887021" y="3320917"/>
          <a:ext cx="216615" cy="216615"/>
        </a:xfrm>
        <a:prstGeom prst="teardrop">
          <a:avLst>
            <a:gd name="adj" fmla="val 115000"/>
          </a:avLst>
        </a:prstGeom>
        <a:solidFill>
          <a:schemeClr val="accent2">
            <a:hueOff val="17677"/>
            <a:satOff val="-17244"/>
            <a:lumOff val="-883"/>
            <a:alphaOff val="0"/>
          </a:schemeClr>
        </a:solidFill>
        <a:ln w="15875" cap="flat" cmpd="sng" algn="ctr">
          <a:solidFill>
            <a:schemeClr val="accent2">
              <a:hueOff val="17677"/>
              <a:satOff val="-17244"/>
              <a:lumOff val="-88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4E08122-293C-448D-8E5B-6726278012AF}">
      <dsp:nvSpPr>
        <dsp:cNvPr id="0" name=""/>
        <dsp:cNvSpPr/>
      </dsp:nvSpPr>
      <dsp:spPr>
        <a:xfrm>
          <a:off x="1834178" y="3272114"/>
          <a:ext cx="322301" cy="314219"/>
        </a:xfrm>
        <a:prstGeom prst="ellipse">
          <a:avLst/>
        </a:prstGeom>
        <a:solidFill>
          <a:schemeClr val="lt1">
            <a:alpha val="90000"/>
            <a:hueOff val="0"/>
            <a:satOff val="0"/>
            <a:lumOff val="0"/>
            <a:alphaOff val="0"/>
          </a:schemeClr>
        </a:solidFill>
        <a:ln w="15875" cap="flat" cmpd="sng" algn="ctr">
          <a:noFill/>
          <a:prstDash val="solid"/>
        </a:ln>
        <a:effectLst/>
      </dsp:spPr>
      <dsp:style>
        <a:lnRef idx="2">
          <a:scrgbClr r="0" g="0" b="0"/>
        </a:lnRef>
        <a:fillRef idx="1">
          <a:scrgbClr r="0" g="0" b="0"/>
        </a:fillRef>
        <a:effectRef idx="0">
          <a:scrgbClr r="0" g="0" b="0"/>
        </a:effectRef>
        <a:fontRef idx="minor"/>
      </dsp:style>
    </dsp:sp>
    <dsp:sp modelId="{70439B83-F3C7-4D66-9AB3-E2CC5E3AD2FA}">
      <dsp:nvSpPr>
        <dsp:cNvPr id="0" name=""/>
        <dsp:cNvSpPr/>
      </dsp:nvSpPr>
      <dsp:spPr>
        <a:xfrm>
          <a:off x="309495" y="94781"/>
          <a:ext cx="2816206" cy="7044468"/>
        </a:xfrm>
        <a:prstGeom prst="rect">
          <a:avLst/>
        </a:prstGeom>
        <a:noFill/>
        <a:ln>
          <a:noFill/>
        </a:ln>
        <a:effectLst/>
      </dsp:spPr>
      <dsp:style>
        <a:lnRef idx="0">
          <a:scrgbClr r="0" g="0" b="0"/>
        </a:lnRef>
        <a:fillRef idx="0">
          <a:scrgbClr r="0" g="0" b="0"/>
        </a:fillRef>
        <a:effectRef idx="0">
          <a:scrgbClr r="0" g="0" b="0"/>
        </a:effectRef>
        <a:fontRef idx="minor"/>
      </dsp:style>
    </dsp:sp>
    <dsp:sp modelId="{C0706025-2ADB-48B9-8A7F-809866BDDA1E}">
      <dsp:nvSpPr>
        <dsp:cNvPr id="0" name=""/>
        <dsp:cNvSpPr/>
      </dsp:nvSpPr>
      <dsp:spPr>
        <a:xfrm>
          <a:off x="309495" y="2983742"/>
          <a:ext cx="2816206" cy="2475083"/>
        </a:xfrm>
        <a:prstGeom prst="rect">
          <a:avLst/>
        </a:prstGeom>
        <a:solidFill>
          <a:schemeClr val="accent5">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0" tIns="0" rIns="152400" bIns="0" numCol="1" spcCol="1270" anchor="ctr" anchorCtr="0">
          <a:noAutofit/>
        </a:bodyPr>
        <a:lstStyle/>
        <a:p>
          <a:pPr marL="0" lvl="0" indent="0" algn="ctr" defTabSz="1066800">
            <a:lnSpc>
              <a:spcPct val="90000"/>
            </a:lnSpc>
            <a:spcBef>
              <a:spcPct val="0"/>
            </a:spcBef>
            <a:spcAft>
              <a:spcPct val="35000"/>
            </a:spcAft>
            <a:buNone/>
            <a:defRPr b="1"/>
          </a:pPr>
          <a:r>
            <a:rPr lang="en-US" sz="2400" b="1" i="0" kern="1200" dirty="0">
              <a:latin typeface="+mj-lt"/>
            </a:rPr>
            <a:t>What the four authors selected to be written and which was shaped according to the situation of their churches</a:t>
          </a:r>
          <a:endParaRPr lang="en-US" sz="2400" b="1" kern="1200" dirty="0">
            <a:latin typeface="+mj-lt"/>
          </a:endParaRPr>
        </a:p>
      </dsp:txBody>
      <dsp:txXfrm>
        <a:off x="309495" y="2983742"/>
        <a:ext cx="2816206" cy="2475083"/>
      </dsp:txXfrm>
    </dsp:sp>
    <dsp:sp modelId="{8106CDD1-BA64-45A9-B460-08796F67808C}">
      <dsp:nvSpPr>
        <dsp:cNvPr id="0" name=""/>
        <dsp:cNvSpPr/>
      </dsp:nvSpPr>
      <dsp:spPr>
        <a:xfrm>
          <a:off x="3683452" y="2040174"/>
          <a:ext cx="0" cy="894317"/>
        </a:xfrm>
        <a:prstGeom prst="line">
          <a:avLst/>
        </a:prstGeom>
        <a:noFill/>
        <a:ln w="12700" cap="flat" cmpd="sng" algn="ctr">
          <a:solidFill>
            <a:schemeClr val="accent2">
              <a:hueOff val="17677"/>
              <a:satOff val="-17244"/>
              <a:lumOff val="-883"/>
              <a:alphaOff val="0"/>
            </a:schemeClr>
          </a:solidFill>
          <a:prstDash val="dash"/>
        </a:ln>
        <a:effectLst/>
      </dsp:spPr>
      <dsp:style>
        <a:lnRef idx="1">
          <a:scrgbClr r="0" g="0" b="0"/>
        </a:lnRef>
        <a:fillRef idx="0">
          <a:scrgbClr r="0" g="0" b="0"/>
        </a:fillRef>
        <a:effectRef idx="0">
          <a:scrgbClr r="0" g="0" b="0"/>
        </a:effectRef>
        <a:fontRef idx="minor"/>
      </dsp:style>
    </dsp:sp>
    <dsp:sp modelId="{1FBA7F8D-3C98-4632-A1AB-F42036B570BE}">
      <dsp:nvSpPr>
        <dsp:cNvPr id="0" name=""/>
        <dsp:cNvSpPr/>
      </dsp:nvSpPr>
      <dsp:spPr>
        <a:xfrm>
          <a:off x="3585621" y="2011894"/>
          <a:ext cx="197248" cy="56559"/>
        </a:xfrm>
        <a:prstGeom prst="ellipse">
          <a:avLst/>
        </a:prstGeom>
        <a:solidFill>
          <a:schemeClr val="accent2">
            <a:hueOff val="17677"/>
            <a:satOff val="-17244"/>
            <a:lumOff val="-883"/>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EB8E4FA-A084-4BF4-92E6-952E2F82554F}">
      <dsp:nvSpPr>
        <dsp:cNvPr id="0" name=""/>
        <dsp:cNvSpPr/>
      </dsp:nvSpPr>
      <dsp:spPr>
        <a:xfrm rot="8100000">
          <a:off x="3476016" y="1365613"/>
          <a:ext cx="414367" cy="414367"/>
        </a:xfrm>
        <a:prstGeom prst="teardrop">
          <a:avLst>
            <a:gd name="adj" fmla="val 115000"/>
          </a:avLst>
        </a:prstGeom>
        <a:solidFill>
          <a:schemeClr val="accent2">
            <a:hueOff val="35353"/>
            <a:satOff val="-34487"/>
            <a:lumOff val="-1766"/>
            <a:alphaOff val="0"/>
          </a:schemeClr>
        </a:solidFill>
        <a:ln w="15875" cap="flat" cmpd="sng" algn="ctr">
          <a:solidFill>
            <a:schemeClr val="accent2">
              <a:hueOff val="35353"/>
              <a:satOff val="-34487"/>
              <a:lumOff val="-176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EA7CC3-5E76-4D2F-B8B9-B71BD86ADF88}">
      <dsp:nvSpPr>
        <dsp:cNvPr id="0" name=""/>
        <dsp:cNvSpPr/>
      </dsp:nvSpPr>
      <dsp:spPr>
        <a:xfrm>
          <a:off x="3522049" y="1411646"/>
          <a:ext cx="322301" cy="322301"/>
        </a:xfrm>
        <a:prstGeom prst="ellipse">
          <a:avLst/>
        </a:prstGeom>
        <a:solidFill>
          <a:schemeClr val="lt1">
            <a:alpha val="90000"/>
            <a:hueOff val="0"/>
            <a:satOff val="0"/>
            <a:lumOff val="0"/>
            <a:alphaOff val="0"/>
          </a:schemeClr>
        </a:solidFill>
        <a:ln w="15875" cap="flat" cmpd="sng" algn="ctr">
          <a:noFill/>
          <a:prstDash val="solid"/>
        </a:ln>
        <a:effectLst/>
      </dsp:spPr>
      <dsp:style>
        <a:lnRef idx="2">
          <a:scrgbClr r="0" g="0" b="0"/>
        </a:lnRef>
        <a:fillRef idx="1">
          <a:scrgbClr r="0" g="0" b="0"/>
        </a:fillRef>
        <a:effectRef idx="0">
          <a:scrgbClr r="0" g="0" b="0"/>
        </a:effectRef>
        <a:fontRef idx="minor"/>
      </dsp:style>
    </dsp:sp>
    <dsp:sp modelId="{0364CB2D-00B3-42B0-883F-44B4790D4F51}">
      <dsp:nvSpPr>
        <dsp:cNvPr id="0" name=""/>
        <dsp:cNvSpPr/>
      </dsp:nvSpPr>
      <dsp:spPr>
        <a:xfrm>
          <a:off x="4063842" y="-453391"/>
          <a:ext cx="2733832" cy="5703597"/>
        </a:xfrm>
        <a:prstGeom prst="rect">
          <a:avLst/>
        </a:prstGeom>
        <a:noFill/>
        <a:ln>
          <a:noFill/>
        </a:ln>
        <a:effectLst/>
      </dsp:spPr>
      <dsp:style>
        <a:lnRef idx="0">
          <a:scrgbClr r="0" g="0" b="0"/>
        </a:lnRef>
        <a:fillRef idx="0">
          <a:scrgbClr r="0" g="0" b="0"/>
        </a:fillRef>
        <a:effectRef idx="0">
          <a:scrgbClr r="0" g="0" b="0"/>
        </a:effectRef>
        <a:fontRef idx="minor"/>
      </dsp:style>
    </dsp:sp>
    <dsp:sp modelId="{F35E973C-EEB5-448C-9EB4-8F9B4A74F68C}">
      <dsp:nvSpPr>
        <dsp:cNvPr id="0" name=""/>
        <dsp:cNvSpPr/>
      </dsp:nvSpPr>
      <dsp:spPr>
        <a:xfrm>
          <a:off x="4063842" y="266441"/>
          <a:ext cx="2733832" cy="2003966"/>
        </a:xfrm>
        <a:prstGeom prst="rect">
          <a:avLst/>
        </a:prstGeom>
        <a:noFill/>
        <a:ln w="28575">
          <a:noFill/>
        </a:ln>
        <a:effectLst/>
      </dsp:spPr>
      <dsp:style>
        <a:lnRef idx="0">
          <a:scrgbClr r="0" g="0" b="0"/>
        </a:lnRef>
        <a:fillRef idx="0">
          <a:scrgbClr r="0" g="0" b="0"/>
        </a:fillRef>
        <a:effectRef idx="0">
          <a:scrgbClr r="0" g="0" b="0"/>
        </a:effectRef>
        <a:fontRef idx="minor"/>
      </dsp:style>
      <dsp:txBody>
        <a:bodyPr spcFirstLastPara="0" vert="horz" wrap="square" lIns="0" tIns="0" rIns="152400" bIns="0" numCol="1" spcCol="1270" anchor="ctr" anchorCtr="0">
          <a:noAutofit/>
        </a:bodyPr>
        <a:lstStyle/>
        <a:p>
          <a:pPr marL="0" lvl="0" indent="0" algn="ctr" defTabSz="1066800">
            <a:lnSpc>
              <a:spcPct val="90000"/>
            </a:lnSpc>
            <a:spcBef>
              <a:spcPct val="0"/>
            </a:spcBef>
            <a:spcAft>
              <a:spcPct val="35000"/>
            </a:spcAft>
            <a:buNone/>
            <a:defRPr b="1"/>
          </a:pPr>
          <a:r>
            <a:rPr lang="en-US" sz="2400" b="1" i="0" kern="1200" dirty="0">
              <a:latin typeface="+mj-lt"/>
            </a:rPr>
            <a:t>What the Church, under the Spirit's power, taught orally about Jesus after his Ascension</a:t>
          </a:r>
          <a:endParaRPr lang="en-US" sz="2400" b="1" kern="1200" dirty="0">
            <a:latin typeface="+mj-lt"/>
          </a:endParaRPr>
        </a:p>
      </dsp:txBody>
      <dsp:txXfrm>
        <a:off x="4063842" y="266441"/>
        <a:ext cx="2733832" cy="2003966"/>
      </dsp:txXfrm>
    </dsp:sp>
    <dsp:sp modelId="{52CD6C33-08D8-4D87-AEF2-CD3220501F79}">
      <dsp:nvSpPr>
        <dsp:cNvPr id="0" name=""/>
        <dsp:cNvSpPr/>
      </dsp:nvSpPr>
      <dsp:spPr>
        <a:xfrm flipH="1" flipV="1">
          <a:off x="1961441" y="1587958"/>
          <a:ext cx="0" cy="1610696"/>
        </a:xfrm>
        <a:prstGeom prst="line">
          <a:avLst/>
        </a:prstGeom>
        <a:noFill/>
        <a:ln w="12700" cap="flat" cmpd="sng" algn="ctr">
          <a:solidFill>
            <a:schemeClr val="accent2">
              <a:hueOff val="35353"/>
              <a:satOff val="-34487"/>
              <a:lumOff val="-1766"/>
              <a:alphaOff val="0"/>
            </a:schemeClr>
          </a:solidFill>
          <a:prstDash val="dash"/>
        </a:ln>
        <a:effectLst/>
      </dsp:spPr>
      <dsp:style>
        <a:lnRef idx="1">
          <a:scrgbClr r="0" g="0" b="0"/>
        </a:lnRef>
        <a:fillRef idx="0">
          <a:scrgbClr r="0" g="0" b="0"/>
        </a:fillRef>
        <a:effectRef idx="0">
          <a:scrgbClr r="0" g="0" b="0"/>
        </a:effectRef>
        <a:fontRef idx="minor"/>
      </dsp:style>
    </dsp:sp>
    <dsp:sp modelId="{7449D414-FDBB-40EB-9CC5-C7DCB0E842EC}">
      <dsp:nvSpPr>
        <dsp:cNvPr id="0" name=""/>
        <dsp:cNvSpPr/>
      </dsp:nvSpPr>
      <dsp:spPr>
        <a:xfrm flipH="1" flipV="1">
          <a:off x="1815365" y="3176610"/>
          <a:ext cx="293738" cy="101865"/>
        </a:xfrm>
        <a:prstGeom prst="ellipse">
          <a:avLst/>
        </a:prstGeom>
        <a:solidFill>
          <a:schemeClr val="accent2">
            <a:hueOff val="35353"/>
            <a:satOff val="-34487"/>
            <a:lumOff val="-1766"/>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6/12/2020</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84141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6/12/2020</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838705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6/12/2020</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20427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6/12/2020</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249058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6/12/2020</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423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6/12/2020</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4948203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6/12/2020</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62097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6/12/2020</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9516153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6/12/2020</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608942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6/12/2020</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1274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xml"/><Relationship Id="rId1" Type="http://schemas.openxmlformats.org/officeDocument/2006/relationships/themeOverride" Target="../theme/themeOverride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7.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5.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9.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5.xml"/><Relationship Id="rId1" Type="http://schemas.openxmlformats.org/officeDocument/2006/relationships/tags" Target="../tags/tag13.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xml"/><Relationship Id="rId1" Type="http://schemas.openxmlformats.org/officeDocument/2006/relationships/themeOverride" Target="../theme/themeOverride2.xml"/><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6.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6.jpeg"/><Relationship Id="rId4" Type="http://schemas.openxmlformats.org/officeDocument/2006/relationships/diagramLayout" Target="../diagrams/layout1.xml"/><Relationship Id="rId9"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6.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6.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9.xml"/><Relationship Id="rId1" Type="http://schemas.openxmlformats.org/officeDocument/2006/relationships/themeOverride" Target="../theme/themeOverride3.xml"/><Relationship Id="rId5" Type="http://schemas.openxmlformats.org/officeDocument/2006/relationships/image" Target="../media/image9.jpeg"/><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2FDF0794-1B86-42B2-B8C7-F60123E638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Franklin Gothic Book" panose="020F0502020204030204"/>
              <a:ea typeface="+mn-ea"/>
              <a:cs typeface="+mn-cs"/>
            </a:endParaRPr>
          </a:p>
        </p:txBody>
      </p:sp>
      <p:pic>
        <p:nvPicPr>
          <p:cNvPr id="5" name="Picture 4">
            <a:extLst>
              <a:ext uri="{FF2B5EF4-FFF2-40B4-BE49-F238E27FC236}">
                <a16:creationId xmlns:a16="http://schemas.microsoft.com/office/drawing/2014/main" id="{1FD526C9-A8C7-41E6-85BB-39F06C858A2B}"/>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0" y="975"/>
            <a:ext cx="12191980" cy="6858000"/>
          </a:xfrm>
          <a:prstGeom prst="rect">
            <a:avLst/>
          </a:prstGeom>
        </p:spPr>
      </p:pic>
      <p:sp>
        <p:nvSpPr>
          <p:cNvPr id="30" name="Rectangle 29">
            <a:extLst>
              <a:ext uri="{FF2B5EF4-FFF2-40B4-BE49-F238E27FC236}">
                <a16:creationId xmlns:a16="http://schemas.microsoft.com/office/drawing/2014/main" id="{C5373426-E26E-431D-959C-5DB96C0B6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2607" y="1238442"/>
            <a:ext cx="3635926" cy="4355751"/>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Franklin Gothic Book" panose="020F0502020204030204"/>
              <a:ea typeface="+mn-ea"/>
              <a:cs typeface="+mn-cs"/>
            </a:endParaRPr>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8123416" y="1475234"/>
            <a:ext cx="3214307" cy="2901694"/>
          </a:xfrm>
        </p:spPr>
        <p:txBody>
          <a:bodyPr anchor="b">
            <a:normAutofit/>
          </a:bodyPr>
          <a:lstStyle/>
          <a:p>
            <a:pPr algn="ctr"/>
            <a:r>
              <a:rPr lang="en-US" sz="4400" dirty="0">
                <a:solidFill>
                  <a:schemeClr val="tx1"/>
                </a:solidFill>
              </a:rPr>
              <a:t>The Canon of Scripture</a:t>
            </a:r>
            <a:br>
              <a:rPr lang="en-US" sz="4400" dirty="0">
                <a:solidFill>
                  <a:schemeClr val="tx1"/>
                </a:solidFill>
              </a:rPr>
            </a:br>
            <a:endParaRPr lang="en-US" sz="4400" dirty="0">
              <a:solidFill>
                <a:schemeClr val="tx1"/>
              </a:solidFill>
            </a:endParaRPr>
          </a:p>
        </p:txBody>
      </p:sp>
      <p:cxnSp>
        <p:nvCxnSpPr>
          <p:cNvPr id="32" name="Straight Connector 31">
            <a:extLst>
              <a:ext uri="{FF2B5EF4-FFF2-40B4-BE49-F238E27FC236}">
                <a16:creationId xmlns:a16="http://schemas.microsoft.com/office/drawing/2014/main" id="{96D07482-83A3-4451-943C-B469610829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76090" y="4508519"/>
            <a:ext cx="31089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EDC90921-9082-491B-940E-827D679F34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Subtitle 5">
            <a:extLst>
              <a:ext uri="{FF2B5EF4-FFF2-40B4-BE49-F238E27FC236}">
                <a16:creationId xmlns:a16="http://schemas.microsoft.com/office/drawing/2014/main" id="{85F45256-1D19-4A97-B509-5DFA82677148}"/>
              </a:ext>
            </a:extLst>
          </p:cNvPr>
          <p:cNvSpPr>
            <a:spLocks noGrp="1"/>
          </p:cNvSpPr>
          <p:nvPr>
            <p:ph type="subTitle" idx="1"/>
          </p:nvPr>
        </p:nvSpPr>
        <p:spPr>
          <a:xfrm>
            <a:off x="1490133" y="4451681"/>
            <a:ext cx="10058400" cy="1143000"/>
          </a:xfrm>
          <a:solidFill>
            <a:schemeClr val="tx1"/>
          </a:solidFill>
          <a:ln w="38100">
            <a:solidFill>
              <a:schemeClr val="bg1"/>
            </a:solidFill>
          </a:ln>
        </p:spPr>
        <p:txBody>
          <a:bodyPr>
            <a:normAutofit fontScale="92500" lnSpcReduction="10000"/>
          </a:bodyPr>
          <a:lstStyle/>
          <a:p>
            <a:pPr algn="ctr"/>
            <a:r>
              <a:rPr lang="en-US" b="1" dirty="0">
                <a:solidFill>
                  <a:schemeClr val="bg1"/>
                </a:solidFill>
                <a:latin typeface="+mj-lt"/>
                <a:cs typeface="Aharoni" panose="02010803020104030203" pitchFamily="2" charset="-79"/>
              </a:rPr>
              <a:t>Based upon the apostolic Tradition, the Church discerned  73 inspired books (46 Old Testament books and 27 New Testament books).</a:t>
            </a:r>
          </a:p>
        </p:txBody>
      </p:sp>
    </p:spTree>
    <p:custDataLst>
      <p:tags r:id="rId2"/>
    </p:custDataLst>
    <p:extLst>
      <p:ext uri="{BB962C8B-B14F-4D97-AF65-F5344CB8AC3E}">
        <p14:creationId xmlns:p14="http://schemas.microsoft.com/office/powerpoint/2010/main" val="35503387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3400" advTm="16394">
        <p14:reveal/>
      </p:transition>
    </mc:Choice>
    <mc:Fallback>
      <p:transition spd="slow" advTm="16394">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bg/>
                                          </p:spTgt>
                                        </p:tgtEl>
                                        <p:attrNameLst>
                                          <p:attrName>style.visibility</p:attrName>
                                        </p:attrNameLst>
                                      </p:cBhvr>
                                      <p:to>
                                        <p:strVal val="visible"/>
                                      </p:to>
                                    </p:set>
                                    <p:animEffect transition="in" filter="circle(in)">
                                      <p:cBhvr>
                                        <p:cTn id="12" dur="2000"/>
                                        <p:tgtEl>
                                          <p:spTgt spid="6">
                                            <p:bg/>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circle(in)">
                                      <p:cBhvr>
                                        <p:cTn id="17"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p"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C9AD58C-74F7-4544-B0EC-7D4123DA464C}"/>
              </a:ext>
            </a:extLst>
          </p:cNvPr>
          <p:cNvSpPr txBox="1"/>
          <p:nvPr/>
        </p:nvSpPr>
        <p:spPr>
          <a:xfrm>
            <a:off x="1266092" y="842656"/>
            <a:ext cx="4290646" cy="769441"/>
          </a:xfrm>
          <a:prstGeom prst="rect">
            <a:avLst/>
          </a:prstGeom>
          <a:noFill/>
        </p:spPr>
        <p:txBody>
          <a:bodyPr wrap="square" rtlCol="0">
            <a:spAutoFit/>
          </a:bodyPr>
          <a:lstStyle/>
          <a:p>
            <a:r>
              <a:rPr lang="en-US" sz="4400" b="1" dirty="0">
                <a:latin typeface="+mj-lt"/>
              </a:rPr>
              <a:t>Old and New</a:t>
            </a:r>
          </a:p>
        </p:txBody>
      </p:sp>
      <p:sp>
        <p:nvSpPr>
          <p:cNvPr id="3" name="TextBox 2">
            <a:extLst>
              <a:ext uri="{FF2B5EF4-FFF2-40B4-BE49-F238E27FC236}">
                <a16:creationId xmlns:a16="http://schemas.microsoft.com/office/drawing/2014/main" id="{854DB98C-06AB-452C-9B24-77E1CBABE0E1}"/>
              </a:ext>
            </a:extLst>
          </p:cNvPr>
          <p:cNvSpPr txBox="1"/>
          <p:nvPr/>
        </p:nvSpPr>
        <p:spPr>
          <a:xfrm>
            <a:off x="858129" y="2475914"/>
            <a:ext cx="10002129" cy="3539430"/>
          </a:xfrm>
          <a:prstGeom prst="rect">
            <a:avLst/>
          </a:prstGeom>
          <a:noFill/>
        </p:spPr>
        <p:txBody>
          <a:bodyPr wrap="square" rtlCol="0">
            <a:spAutoFit/>
          </a:bodyPr>
          <a:lstStyle/>
          <a:p>
            <a:pPr algn="ctr"/>
            <a:r>
              <a:rPr lang="en-US" sz="3200" b="1" dirty="0"/>
              <a:t>Because the Old Testament retains its own intrinsic value, the New Testament must be read in light of the Old (as the early Christians always did). "The New Testament lies hidden in the Old and the Old is unveiled in the New" (St. Augustine).  Old Testament events (such as the call of the Patriarchs and the Exodus) have value in God's plan even though they were intermediate stages.</a:t>
            </a:r>
          </a:p>
        </p:txBody>
      </p:sp>
      <p:pic>
        <p:nvPicPr>
          <p:cNvPr id="5122" name="Picture 2" descr="Image result for gospels">
            <a:extLst>
              <a:ext uri="{FF2B5EF4-FFF2-40B4-BE49-F238E27FC236}">
                <a16:creationId xmlns:a16="http://schemas.microsoft.com/office/drawing/2014/main" id="{767BC863-1152-4FA6-9236-4F0DD776D9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6055" y="562708"/>
            <a:ext cx="4290646" cy="17145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751432727"/>
      </p:ext>
    </p:extLst>
  </p:cSld>
  <p:clrMapOvr>
    <a:masterClrMapping/>
  </p:clrMapOvr>
  <mc:AlternateContent xmlns:mc="http://schemas.openxmlformats.org/markup-compatibility/2006">
    <mc:Choice xmlns:p14="http://schemas.microsoft.com/office/powerpoint/2010/main" Requires="p14">
      <p:transition spd="slow" p14:dur="3400" advTm="21069">
        <p14:reveal/>
      </p:transition>
    </mc:Choice>
    <mc:Fallback>
      <p:transition spd="slow" advTm="21069">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122"/>
                                        </p:tgtEl>
                                        <p:attrNameLst>
                                          <p:attrName>style.visibility</p:attrName>
                                        </p:attrNameLst>
                                      </p:cBhvr>
                                      <p:to>
                                        <p:strVal val="visible"/>
                                      </p:to>
                                    </p:set>
                                    <p:anim calcmode="lin" valueType="num">
                                      <p:cBhvr additive="base">
                                        <p:cTn id="13" dur="2000" fill="hold"/>
                                        <p:tgtEl>
                                          <p:spTgt spid="5122"/>
                                        </p:tgtEl>
                                        <p:attrNameLst>
                                          <p:attrName>ppt_x</p:attrName>
                                        </p:attrNameLst>
                                      </p:cBhvr>
                                      <p:tavLst>
                                        <p:tav tm="0">
                                          <p:val>
                                            <p:strVal val="#ppt_x"/>
                                          </p:val>
                                        </p:tav>
                                        <p:tav tm="100000">
                                          <p:val>
                                            <p:strVal val="#ppt_x"/>
                                          </p:val>
                                        </p:tav>
                                      </p:tavLst>
                                    </p:anim>
                                    <p:anim calcmode="lin" valueType="num">
                                      <p:cBhvr additive="base">
                                        <p:cTn id="14" dur="2000" fill="hold"/>
                                        <p:tgtEl>
                                          <p:spTgt spid="51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2000" fill="hold"/>
                                        <p:tgtEl>
                                          <p:spTgt spid="3"/>
                                        </p:tgtEl>
                                        <p:attrNameLst>
                                          <p:attrName>ppt_x</p:attrName>
                                        </p:attrNameLst>
                                      </p:cBhvr>
                                      <p:tavLst>
                                        <p:tav tm="0">
                                          <p:val>
                                            <p:strVal val="#ppt_x"/>
                                          </p:val>
                                        </p:tav>
                                        <p:tav tm="100000">
                                          <p:val>
                                            <p:strVal val="#ppt_x"/>
                                          </p:val>
                                        </p:tav>
                                      </p:tavLst>
                                    </p:anim>
                                    <p:anim calcmode="lin" valueType="num">
                                      <p:cBhvr additive="base">
                                        <p:cTn id="20" dur="20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170FCFC-608D-47FB-8B37-2DB657F8352A}"/>
              </a:ext>
            </a:extLst>
          </p:cNvPr>
          <p:cNvSpPr>
            <a:spLocks noGrp="1"/>
          </p:cNvSpPr>
          <p:nvPr>
            <p:ph type="title"/>
          </p:nvPr>
        </p:nvSpPr>
        <p:spPr>
          <a:xfrm>
            <a:off x="1097280" y="286603"/>
            <a:ext cx="4839286" cy="1450757"/>
          </a:xfrm>
        </p:spPr>
        <p:txBody>
          <a:bodyPr/>
          <a:lstStyle/>
          <a:p>
            <a:r>
              <a:rPr lang="en-US" b="1" dirty="0">
                <a:solidFill>
                  <a:schemeClr val="accent1"/>
                </a:solidFill>
              </a:rPr>
              <a:t>Old and New</a:t>
            </a:r>
          </a:p>
        </p:txBody>
      </p:sp>
      <p:sp>
        <p:nvSpPr>
          <p:cNvPr id="6" name="Text Placeholder 5">
            <a:extLst>
              <a:ext uri="{FF2B5EF4-FFF2-40B4-BE49-F238E27FC236}">
                <a16:creationId xmlns:a16="http://schemas.microsoft.com/office/drawing/2014/main" id="{DC185659-D5BD-4775-B836-40D6BCF13858}"/>
              </a:ext>
            </a:extLst>
          </p:cNvPr>
          <p:cNvSpPr>
            <a:spLocks noGrp="1"/>
          </p:cNvSpPr>
          <p:nvPr>
            <p:ph type="body" idx="1"/>
          </p:nvPr>
        </p:nvSpPr>
        <p:spPr/>
        <p:txBody>
          <a:bodyPr/>
          <a:lstStyle/>
          <a:p>
            <a:r>
              <a:rPr lang="en-US" b="1" dirty="0">
                <a:latin typeface="+mj-lt"/>
              </a:rPr>
              <a:t>My REFLECTION:</a:t>
            </a:r>
          </a:p>
        </p:txBody>
      </p:sp>
      <p:sp>
        <p:nvSpPr>
          <p:cNvPr id="7" name="Content Placeholder 6">
            <a:extLst>
              <a:ext uri="{FF2B5EF4-FFF2-40B4-BE49-F238E27FC236}">
                <a16:creationId xmlns:a16="http://schemas.microsoft.com/office/drawing/2014/main" id="{61690B6E-76AB-4E4F-B0AE-96C2FE210B01}"/>
              </a:ext>
            </a:extLst>
          </p:cNvPr>
          <p:cNvSpPr>
            <a:spLocks noGrp="1"/>
          </p:cNvSpPr>
          <p:nvPr>
            <p:ph sz="half" idx="2"/>
          </p:nvPr>
        </p:nvSpPr>
        <p:spPr/>
        <p:txBody>
          <a:bodyPr>
            <a:normAutofit fontScale="92500" lnSpcReduction="20000"/>
          </a:bodyPr>
          <a:lstStyle/>
          <a:p>
            <a:pPr algn="ctr"/>
            <a:r>
              <a:rPr lang="en-US" sz="2000" b="1" dirty="0">
                <a:latin typeface="+mj-lt"/>
              </a:rPr>
              <a:t>It is difficult to study the New Testament in light of the Old Testament, but if this is how the gospels were written—inspired by people and events in the Old Testament—then we must exert the effort to understand the relationship of the Old Testament to the life and truth that is Jesus Christ.</a:t>
            </a:r>
          </a:p>
        </p:txBody>
      </p:sp>
      <p:sp>
        <p:nvSpPr>
          <p:cNvPr id="8" name="Text Placeholder 7">
            <a:extLst>
              <a:ext uri="{FF2B5EF4-FFF2-40B4-BE49-F238E27FC236}">
                <a16:creationId xmlns:a16="http://schemas.microsoft.com/office/drawing/2014/main" id="{14B30938-DB24-4125-A0F9-217935B24754}"/>
              </a:ext>
            </a:extLst>
          </p:cNvPr>
          <p:cNvSpPr>
            <a:spLocks noGrp="1"/>
          </p:cNvSpPr>
          <p:nvPr>
            <p:ph type="body" sz="quarter" idx="3"/>
          </p:nvPr>
        </p:nvSpPr>
        <p:spPr/>
        <p:txBody>
          <a:bodyPr/>
          <a:lstStyle/>
          <a:p>
            <a:r>
              <a:rPr lang="en-US" b="1" dirty="0">
                <a:latin typeface="+mj-lt"/>
              </a:rPr>
              <a:t>YOUR REFLECTION</a:t>
            </a:r>
          </a:p>
        </p:txBody>
      </p:sp>
      <p:sp>
        <p:nvSpPr>
          <p:cNvPr id="9" name="Content Placeholder 8">
            <a:extLst>
              <a:ext uri="{FF2B5EF4-FFF2-40B4-BE49-F238E27FC236}">
                <a16:creationId xmlns:a16="http://schemas.microsoft.com/office/drawing/2014/main" id="{E040890E-71F5-4C91-AB40-40D9AB678AA6}"/>
              </a:ext>
            </a:extLst>
          </p:cNvPr>
          <p:cNvSpPr>
            <a:spLocks noGrp="1"/>
          </p:cNvSpPr>
          <p:nvPr>
            <p:ph sz="quarter" idx="4"/>
          </p:nvPr>
        </p:nvSpPr>
        <p:spPr>
          <a:ln w="44450">
            <a:solidFill>
              <a:schemeClr val="accent1"/>
            </a:solidFill>
          </a:ln>
        </p:spPr>
        <p:txBody>
          <a:bodyPr>
            <a:normAutofit fontScale="92500" lnSpcReduction="20000"/>
          </a:bodyPr>
          <a:lstStyle/>
          <a:p>
            <a:endParaRPr lang="en-US" dirty="0"/>
          </a:p>
        </p:txBody>
      </p:sp>
      <p:pic>
        <p:nvPicPr>
          <p:cNvPr id="6146" name="Picture 2" descr="Image result for gospels">
            <a:extLst>
              <a:ext uri="{FF2B5EF4-FFF2-40B4-BE49-F238E27FC236}">
                <a16:creationId xmlns:a16="http://schemas.microsoft.com/office/drawing/2014/main" id="{B3494E84-3588-4D3E-8FAA-CD847303B9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5944" y="154730"/>
            <a:ext cx="4583125" cy="190266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853057627"/>
      </p:ext>
    </p:extLst>
  </p:cSld>
  <p:clrMapOvr>
    <a:masterClrMapping/>
  </p:clrMapOvr>
  <mc:AlternateContent xmlns:mc="http://schemas.openxmlformats.org/markup-compatibility/2006">
    <mc:Choice xmlns:p14="http://schemas.microsoft.com/office/powerpoint/2010/main" Requires="p14">
      <p:transition spd="slow" p14:dur="3400" advTm="25753">
        <p14:reveal/>
      </p:transition>
    </mc:Choice>
    <mc:Fallback>
      <p:transition spd="slow" advTm="2575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20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20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20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fade">
                                      <p:cBhvr>
                                        <p:cTn id="22" dur="2000"/>
                                        <p:tgtEl>
                                          <p:spTgt spid="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bg/>
                                          </p:spTgt>
                                        </p:tgtEl>
                                        <p:attrNameLst>
                                          <p:attrName>style.visibility</p:attrName>
                                        </p:attrNameLst>
                                      </p:cBhvr>
                                      <p:to>
                                        <p:strVal val="visible"/>
                                      </p:to>
                                    </p:set>
                                    <p:animEffect transition="in" filter="fade">
                                      <p:cBhvr>
                                        <p:cTn id="27" dur="2000"/>
                                        <p:tgtEl>
                                          <p:spTgt spid="9">
                                            <p:bg/>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nodePh="1">
                                  <p:stCondLst>
                                    <p:cond delay="0"/>
                                  </p:stCondLst>
                                  <p:endCondLst>
                                    <p:cond evt="begin" delay="0">
                                      <p:tn val="30"/>
                                    </p:cond>
                                  </p:endCondLst>
                                  <p:childTnLst>
                                    <p:set>
                                      <p:cBhvr>
                                        <p:cTn id="31" dur="1" fill="hold">
                                          <p:stCondLst>
                                            <p:cond delay="0"/>
                                          </p:stCondLst>
                                        </p:cTn>
                                        <p:tgtEl>
                                          <p:spTgt spid="9">
                                            <p:txEl>
                                              <p:pRg st="0" end="0"/>
                                            </p:txEl>
                                          </p:spTgt>
                                        </p:tgtEl>
                                        <p:attrNameLst>
                                          <p:attrName>style.visibility</p:attrName>
                                        </p:attrNameLst>
                                      </p:cBhvr>
                                      <p:to>
                                        <p:strVal val="visible"/>
                                      </p:to>
                                    </p:set>
                                    <p:animEffect transition="in" filter="fade">
                                      <p:cBhvr>
                                        <p:cTn id="32" dur="2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build="p"/>
      <p:bldP spid="8" grpId="0" build="p"/>
      <p:bldP spid="9"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2AAD1536-4FC9-4125-9F06-0BC0B41D6B6B}"/>
              </a:ext>
            </a:extLst>
          </p:cNvPr>
          <p:cNvSpPr>
            <a:spLocks noGrp="1"/>
          </p:cNvSpPr>
          <p:nvPr>
            <p:ph type="pic" idx="1"/>
          </p:nvPr>
        </p:nvSpPr>
        <p:spPr>
          <a:xfrm>
            <a:off x="0" y="-126609"/>
            <a:ext cx="12191985" cy="4578350"/>
          </a:xfrm>
        </p:spPr>
      </p:sp>
      <p:sp>
        <p:nvSpPr>
          <p:cNvPr id="3" name="Title 2">
            <a:extLst>
              <a:ext uri="{FF2B5EF4-FFF2-40B4-BE49-F238E27FC236}">
                <a16:creationId xmlns:a16="http://schemas.microsoft.com/office/drawing/2014/main" id="{A9BA7534-5D7B-4293-83BC-E2D51E23950C}"/>
              </a:ext>
            </a:extLst>
          </p:cNvPr>
          <p:cNvSpPr>
            <a:spLocks noGrp="1"/>
          </p:cNvSpPr>
          <p:nvPr>
            <p:ph type="title"/>
          </p:nvPr>
        </p:nvSpPr>
        <p:spPr>
          <a:xfrm>
            <a:off x="1039169" y="5782554"/>
            <a:ext cx="10113645" cy="743682"/>
          </a:xfrm>
        </p:spPr>
        <p:txBody>
          <a:bodyPr/>
          <a:lstStyle/>
          <a:p>
            <a:r>
              <a:rPr lang="en-US" sz="4400" b="1" dirty="0">
                <a:solidFill>
                  <a:srgbClr val="FFC000"/>
                </a:solidFill>
              </a:rPr>
              <a:t>Life in God's Word</a:t>
            </a:r>
            <a:br>
              <a:rPr lang="en-US" sz="4400" b="1" dirty="0"/>
            </a:br>
            <a:endParaRPr lang="en-US" sz="4400" dirty="0"/>
          </a:p>
        </p:txBody>
      </p:sp>
      <p:sp>
        <p:nvSpPr>
          <p:cNvPr id="5" name="Rectangle 4">
            <a:extLst>
              <a:ext uri="{FF2B5EF4-FFF2-40B4-BE49-F238E27FC236}">
                <a16:creationId xmlns:a16="http://schemas.microsoft.com/office/drawing/2014/main" id="{56FCB93A-5736-448B-A014-0A7DE9A7C1C5}"/>
              </a:ext>
            </a:extLst>
          </p:cNvPr>
          <p:cNvSpPr/>
          <p:nvPr/>
        </p:nvSpPr>
        <p:spPr>
          <a:xfrm>
            <a:off x="883216" y="216723"/>
            <a:ext cx="10822744" cy="3970318"/>
          </a:xfrm>
          <a:prstGeom prst="rect">
            <a:avLst/>
          </a:prstGeom>
          <a:solidFill>
            <a:schemeClr val="accent5">
              <a:lumMod val="60000"/>
              <a:lumOff val="40000"/>
            </a:schemeClr>
          </a:solidFill>
          <a:ln w="53975">
            <a:solidFill>
              <a:srgbClr val="002060"/>
            </a:solidFill>
          </a:ln>
        </p:spPr>
        <p:txBody>
          <a:bodyPr wrap="square">
            <a:spAutoFit/>
          </a:bodyPr>
          <a:lstStyle/>
          <a:p>
            <a:pPr algn="ctr"/>
            <a:endParaRPr lang="en-US" sz="2800" b="1" dirty="0">
              <a:solidFill>
                <a:srgbClr val="333333"/>
              </a:solidFill>
              <a:latin typeface="+mj-lt"/>
            </a:endParaRPr>
          </a:p>
          <a:p>
            <a:pPr algn="ctr"/>
            <a:r>
              <a:rPr lang="en-US" sz="2800" b="1" dirty="0">
                <a:solidFill>
                  <a:srgbClr val="333333"/>
                </a:solidFill>
                <a:latin typeface="+mj-lt"/>
              </a:rPr>
              <a:t>Everyone must have access to the Bible. The Word of God must be the soul of theology (in all its forms) and of the ministry of the Word. Especially, the homily must be nourished by Scripture.  By reading Scripture, the faithful learn the "surpassing knowledge of Jesus Christ." "Ignorance of the Scriptures is ignorance of Christ" </a:t>
            </a:r>
          </a:p>
          <a:p>
            <a:pPr algn="ctr"/>
            <a:r>
              <a:rPr lang="en-US" sz="2800" b="1" dirty="0">
                <a:solidFill>
                  <a:srgbClr val="333333"/>
                </a:solidFill>
                <a:latin typeface="+mj-lt"/>
              </a:rPr>
              <a:t>(St. Jerome).</a:t>
            </a:r>
          </a:p>
          <a:p>
            <a:pPr algn="ctr"/>
            <a:endParaRPr lang="en-US" sz="2800" b="1" i="0" dirty="0">
              <a:solidFill>
                <a:srgbClr val="333333"/>
              </a:solidFill>
              <a:effectLst/>
              <a:latin typeface="+mj-lt"/>
            </a:endParaRPr>
          </a:p>
        </p:txBody>
      </p:sp>
      <p:pic>
        <p:nvPicPr>
          <p:cNvPr id="7170" name="Picture 2" descr="Image result for gospels">
            <a:extLst>
              <a:ext uri="{FF2B5EF4-FFF2-40B4-BE49-F238E27FC236}">
                <a16:creationId xmlns:a16="http://schemas.microsoft.com/office/drawing/2014/main" id="{2FF69DD0-456C-4F18-A93B-D36DA0709E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6654" y="3773444"/>
            <a:ext cx="3469306" cy="2619854"/>
          </a:xfrm>
          <a:prstGeom prst="rect">
            <a:avLst/>
          </a:prstGeom>
          <a:noFill/>
          <a:ln w="63500">
            <a:solidFill>
              <a:srgbClr val="FFC000"/>
            </a:solidFill>
          </a:ln>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777354991"/>
      </p:ext>
    </p:extLst>
  </p:cSld>
  <p:clrMapOvr>
    <a:masterClrMapping/>
  </p:clrMapOvr>
  <mc:AlternateContent xmlns:mc="http://schemas.openxmlformats.org/markup-compatibility/2006">
    <mc:Choice xmlns:p14="http://schemas.microsoft.com/office/powerpoint/2010/main" Requires="p14">
      <p:transition spd="slow" p14:dur="3400" advTm="19793">
        <p14:reveal/>
      </p:transition>
    </mc:Choice>
    <mc:Fallback>
      <p:transition spd="slow" advTm="1979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out)">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7170"/>
                                        </p:tgtEl>
                                        <p:attrNameLst>
                                          <p:attrName>style.visibility</p:attrName>
                                        </p:attrNameLst>
                                      </p:cBhvr>
                                      <p:to>
                                        <p:strVal val="visible"/>
                                      </p:to>
                                    </p:set>
                                    <p:animEffect transition="in" filter="box(in)">
                                      <p:cBhvr>
                                        <p:cTn id="17" dur="2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2C817-DB63-40B3-8727-F400DFA970AB}"/>
              </a:ext>
            </a:extLst>
          </p:cNvPr>
          <p:cNvSpPr>
            <a:spLocks noGrp="1"/>
          </p:cNvSpPr>
          <p:nvPr>
            <p:ph type="title"/>
          </p:nvPr>
        </p:nvSpPr>
        <p:spPr>
          <a:xfrm>
            <a:off x="5469988" y="-28135"/>
            <a:ext cx="6119446" cy="1450757"/>
          </a:xfrm>
        </p:spPr>
        <p:txBody>
          <a:bodyPr/>
          <a:lstStyle/>
          <a:p>
            <a:r>
              <a:rPr lang="en-US" b="1" dirty="0"/>
              <a:t>Life in God’s Word</a:t>
            </a:r>
          </a:p>
        </p:txBody>
      </p:sp>
      <p:sp>
        <p:nvSpPr>
          <p:cNvPr id="3" name="Text Placeholder 2">
            <a:extLst>
              <a:ext uri="{FF2B5EF4-FFF2-40B4-BE49-F238E27FC236}">
                <a16:creationId xmlns:a16="http://schemas.microsoft.com/office/drawing/2014/main" id="{7C6E4A35-994D-474B-8806-998917348432}"/>
              </a:ext>
            </a:extLst>
          </p:cNvPr>
          <p:cNvSpPr>
            <a:spLocks noGrp="1"/>
          </p:cNvSpPr>
          <p:nvPr>
            <p:ph type="body" idx="1"/>
          </p:nvPr>
        </p:nvSpPr>
        <p:spPr>
          <a:xfrm>
            <a:off x="1231896" y="2958273"/>
            <a:ext cx="4639736" cy="736282"/>
          </a:xfrm>
        </p:spPr>
        <p:txBody>
          <a:bodyPr>
            <a:normAutofit/>
          </a:bodyPr>
          <a:lstStyle/>
          <a:p>
            <a:r>
              <a:rPr lang="en-US" sz="2400" b="1" dirty="0">
                <a:latin typeface="+mj-lt"/>
              </a:rPr>
              <a:t>My reflection</a:t>
            </a:r>
          </a:p>
        </p:txBody>
      </p:sp>
      <p:sp>
        <p:nvSpPr>
          <p:cNvPr id="4" name="Content Placeholder 3">
            <a:extLst>
              <a:ext uri="{FF2B5EF4-FFF2-40B4-BE49-F238E27FC236}">
                <a16:creationId xmlns:a16="http://schemas.microsoft.com/office/drawing/2014/main" id="{DA8F5FC6-864E-4C90-80AF-1A3625511B1C}"/>
              </a:ext>
            </a:extLst>
          </p:cNvPr>
          <p:cNvSpPr>
            <a:spLocks noGrp="1"/>
          </p:cNvSpPr>
          <p:nvPr>
            <p:ph sz="half" idx="2"/>
          </p:nvPr>
        </p:nvSpPr>
        <p:spPr>
          <a:xfrm>
            <a:off x="1036320" y="3619456"/>
            <a:ext cx="4639736" cy="2910821"/>
          </a:xfrm>
        </p:spPr>
        <p:txBody>
          <a:bodyPr>
            <a:normAutofit/>
          </a:bodyPr>
          <a:lstStyle/>
          <a:p>
            <a:pPr algn="ctr"/>
            <a:r>
              <a:rPr lang="en-US" sz="2000" b="1" dirty="0">
                <a:latin typeface="+mj-lt"/>
              </a:rPr>
              <a:t>I have not always had access to the Bible as we were discouraged to read it in Catholic school, but I realize its value now and must follow its dictates.  I must learn to love the word of God as it is Jesus Himself</a:t>
            </a:r>
            <a:r>
              <a:rPr lang="en-US" sz="2000" dirty="0"/>
              <a:t>.</a:t>
            </a:r>
          </a:p>
        </p:txBody>
      </p:sp>
      <p:sp>
        <p:nvSpPr>
          <p:cNvPr id="5" name="Text Placeholder 4">
            <a:extLst>
              <a:ext uri="{FF2B5EF4-FFF2-40B4-BE49-F238E27FC236}">
                <a16:creationId xmlns:a16="http://schemas.microsoft.com/office/drawing/2014/main" id="{9E6F508F-D259-42DA-B744-B6B7353D202B}"/>
              </a:ext>
            </a:extLst>
          </p:cNvPr>
          <p:cNvSpPr>
            <a:spLocks noGrp="1"/>
          </p:cNvSpPr>
          <p:nvPr>
            <p:ph type="body" sz="quarter" idx="3"/>
          </p:nvPr>
        </p:nvSpPr>
        <p:spPr/>
        <p:txBody>
          <a:bodyPr>
            <a:normAutofit/>
          </a:bodyPr>
          <a:lstStyle/>
          <a:p>
            <a:r>
              <a:rPr lang="en-US" sz="2400" b="1" dirty="0">
                <a:latin typeface="+mj-lt"/>
              </a:rPr>
              <a:t>Your reflection</a:t>
            </a:r>
          </a:p>
        </p:txBody>
      </p:sp>
      <p:sp>
        <p:nvSpPr>
          <p:cNvPr id="6" name="Content Placeholder 5">
            <a:extLst>
              <a:ext uri="{FF2B5EF4-FFF2-40B4-BE49-F238E27FC236}">
                <a16:creationId xmlns:a16="http://schemas.microsoft.com/office/drawing/2014/main" id="{E728768E-B94A-41D4-A52F-ADB6628CE208}"/>
              </a:ext>
            </a:extLst>
          </p:cNvPr>
          <p:cNvSpPr>
            <a:spLocks noGrp="1"/>
          </p:cNvSpPr>
          <p:nvPr>
            <p:ph sz="quarter" idx="4"/>
          </p:nvPr>
        </p:nvSpPr>
        <p:spPr/>
        <p:txBody>
          <a:bodyPr/>
          <a:lstStyle/>
          <a:p>
            <a:endParaRPr lang="en-US" dirty="0"/>
          </a:p>
        </p:txBody>
      </p:sp>
      <p:pic>
        <p:nvPicPr>
          <p:cNvPr id="8194" name="Picture 2" descr="See the source image">
            <a:extLst>
              <a:ext uri="{FF2B5EF4-FFF2-40B4-BE49-F238E27FC236}">
                <a16:creationId xmlns:a16="http://schemas.microsoft.com/office/drawing/2014/main" id="{089F1C11-C464-449A-85E9-D20C70EDE2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6832" y="215073"/>
            <a:ext cx="4191000" cy="257860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094578362"/>
      </p:ext>
    </p:extLst>
  </p:cSld>
  <p:clrMapOvr>
    <a:masterClrMapping/>
  </p:clrMapOvr>
  <mc:AlternateContent xmlns:mc="http://schemas.openxmlformats.org/markup-compatibility/2006">
    <mc:Choice xmlns:p14="http://schemas.microsoft.com/office/powerpoint/2010/main" Requires="p14">
      <p:transition spd="slow" p14:dur="3400" advTm="25316">
        <p14:reveal/>
      </p:transition>
    </mc:Choice>
    <mc:Fallback>
      <p:transition spd="slow" advTm="25316">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up)">
                                      <p:cBhvr>
                                        <p:cTn id="17" dur="20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right)">
                                      <p:cBhvr>
                                        <p:cTn id="22" dur="20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8194"/>
                                        </p:tgtEl>
                                        <p:attrNameLst>
                                          <p:attrName>style.visibility</p:attrName>
                                        </p:attrNameLst>
                                      </p:cBhvr>
                                      <p:to>
                                        <p:strVal val="visible"/>
                                      </p:to>
                                    </p:set>
                                    <p:animEffect transition="in" filter="wipe(down)">
                                      <p:cBhvr>
                                        <p:cTn id="27" dur="20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4A4FE-329D-4CD7-A84D-A5DFEFDBD8A1}"/>
              </a:ext>
            </a:extLst>
          </p:cNvPr>
          <p:cNvSpPr>
            <a:spLocks noGrp="1"/>
          </p:cNvSpPr>
          <p:nvPr>
            <p:ph type="title"/>
          </p:nvPr>
        </p:nvSpPr>
        <p:spPr>
          <a:xfrm>
            <a:off x="1252025" y="996158"/>
            <a:ext cx="10058400" cy="824745"/>
          </a:xfrm>
        </p:spPr>
        <p:txBody>
          <a:bodyPr>
            <a:normAutofit fontScale="90000"/>
          </a:bodyPr>
          <a:lstStyle/>
          <a:p>
            <a:r>
              <a:rPr lang="en-US" b="1" dirty="0"/>
              <a:t>Permanent Value of Old Testament </a:t>
            </a:r>
            <a:br>
              <a:rPr lang="en-US" b="1" dirty="0"/>
            </a:br>
            <a:endParaRPr lang="en-US" dirty="0"/>
          </a:p>
        </p:txBody>
      </p:sp>
      <p:sp>
        <p:nvSpPr>
          <p:cNvPr id="3" name="Rectangle 2">
            <a:extLst>
              <a:ext uri="{FF2B5EF4-FFF2-40B4-BE49-F238E27FC236}">
                <a16:creationId xmlns:a16="http://schemas.microsoft.com/office/drawing/2014/main" id="{BC330B0E-18A7-4F76-8BFB-AC2760EFBA8A}"/>
              </a:ext>
            </a:extLst>
          </p:cNvPr>
          <p:cNvSpPr/>
          <p:nvPr/>
        </p:nvSpPr>
        <p:spPr>
          <a:xfrm>
            <a:off x="1252025" y="1509011"/>
            <a:ext cx="10058400" cy="4401205"/>
          </a:xfrm>
          <a:prstGeom prst="rect">
            <a:avLst/>
          </a:prstGeom>
        </p:spPr>
        <p:txBody>
          <a:bodyPr wrap="square">
            <a:spAutoFit/>
          </a:bodyPr>
          <a:lstStyle/>
          <a:p>
            <a:r>
              <a:rPr lang="en-US" sz="2800" b="1" dirty="0">
                <a:solidFill>
                  <a:srgbClr val="C00000"/>
                </a:solidFill>
                <a:latin typeface="Bookman Old Style" panose="02050604050505020204" pitchFamily="18" charset="0"/>
              </a:rPr>
              <a:t>The Old Testament books are divinely inspired and have permanent value.</a:t>
            </a:r>
          </a:p>
          <a:p>
            <a:endParaRPr lang="en-US" sz="2800" b="1" dirty="0">
              <a:solidFill>
                <a:srgbClr val="C00000"/>
              </a:solidFill>
              <a:latin typeface="Bookman Old Style" panose="02050604050505020204" pitchFamily="18" charset="0"/>
            </a:endParaRPr>
          </a:p>
          <a:p>
            <a:r>
              <a:rPr lang="en-US" sz="2800" b="1" dirty="0">
                <a:solidFill>
                  <a:srgbClr val="C00000"/>
                </a:solidFill>
                <a:latin typeface="Bookman Old Style" panose="02050604050505020204" pitchFamily="18" charset="0"/>
              </a:rPr>
              <a:t>The Old Testament was oriented to prepare for Christ and the books are a storehouse of sublime teaching and sound wisdom.</a:t>
            </a:r>
          </a:p>
          <a:p>
            <a:endParaRPr lang="en-US" sz="2800" b="1" dirty="0">
              <a:solidFill>
                <a:srgbClr val="C00000"/>
              </a:solidFill>
              <a:latin typeface="Bookman Old Style" panose="02050604050505020204" pitchFamily="18" charset="0"/>
            </a:endParaRPr>
          </a:p>
          <a:p>
            <a:r>
              <a:rPr lang="en-US" sz="2800" b="1" dirty="0">
                <a:solidFill>
                  <a:srgbClr val="C00000"/>
                </a:solidFill>
                <a:latin typeface="Bookman Old Style" panose="02050604050505020204" pitchFamily="18" charset="0"/>
              </a:rPr>
              <a:t>The Church always venerated the Old Testament books and condemned Marcionism (a heresy claiming that the Old Testament was void).</a:t>
            </a:r>
            <a:endParaRPr lang="en-US" sz="2800" b="1" i="0" dirty="0">
              <a:solidFill>
                <a:srgbClr val="C00000"/>
              </a:solidFill>
              <a:effectLst/>
              <a:latin typeface="Bookman Old Style" panose="02050604050505020204" pitchFamily="18" charset="0"/>
            </a:endParaRPr>
          </a:p>
        </p:txBody>
      </p:sp>
    </p:spTree>
    <p:custDataLst>
      <p:tags r:id="rId1"/>
    </p:custDataLst>
    <p:extLst>
      <p:ext uri="{BB962C8B-B14F-4D97-AF65-F5344CB8AC3E}">
        <p14:creationId xmlns:p14="http://schemas.microsoft.com/office/powerpoint/2010/main" val="4233858966"/>
      </p:ext>
    </p:extLst>
  </p:cSld>
  <p:clrMapOvr>
    <a:masterClrMapping/>
  </p:clrMapOvr>
  <mc:AlternateContent xmlns:mc="http://schemas.openxmlformats.org/markup-compatibility/2006">
    <mc:Choice xmlns:p14="http://schemas.microsoft.com/office/powerpoint/2010/main" Requires="p14">
      <p:transition spd="slow" p14:dur="3400" advTm="15611">
        <p14:reveal/>
      </p:transition>
    </mc:Choice>
    <mc:Fallback>
      <p:transition spd="slow" advTm="15611">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AE1B3D-1DD4-4D5B-9F0F-270C1B0A4E68}"/>
              </a:ext>
            </a:extLst>
          </p:cNvPr>
          <p:cNvSpPr>
            <a:spLocks noGrp="1"/>
          </p:cNvSpPr>
          <p:nvPr>
            <p:ph sz="half" idx="1"/>
          </p:nvPr>
        </p:nvSpPr>
        <p:spPr>
          <a:solidFill>
            <a:schemeClr val="accent5">
              <a:lumMod val="20000"/>
              <a:lumOff val="80000"/>
            </a:schemeClr>
          </a:solidFill>
          <a:ln w="28575">
            <a:solidFill>
              <a:schemeClr val="tx2"/>
            </a:solidFill>
          </a:ln>
        </p:spPr>
        <p:txBody>
          <a:bodyPr>
            <a:normAutofit fontScale="92500" lnSpcReduction="10000"/>
          </a:bodyPr>
          <a:lstStyle/>
          <a:p>
            <a:pPr>
              <a:lnSpc>
                <a:spcPct val="100000"/>
              </a:lnSpc>
            </a:pPr>
            <a:r>
              <a:rPr lang="en-US" sz="2400" b="1" u="sng" dirty="0">
                <a:latin typeface="Bookman Old Style" panose="02050604050505020204" pitchFamily="18" charset="0"/>
              </a:rPr>
              <a:t>My Reflection</a:t>
            </a:r>
            <a:r>
              <a:rPr lang="en-US" sz="2400" b="1" dirty="0">
                <a:latin typeface="Bookman Old Style" panose="02050604050505020204" pitchFamily="18" charset="0"/>
              </a:rPr>
              <a:t>:</a:t>
            </a:r>
          </a:p>
          <a:p>
            <a:pPr algn="ctr"/>
            <a:r>
              <a:rPr lang="en-US" sz="2400" b="1" dirty="0">
                <a:latin typeface="Bookman Old Style" panose="02050604050505020204" pitchFamily="18" charset="0"/>
              </a:rPr>
              <a:t>In keeping with my faith, I must believe that the Old Testament Books were inspired by God, were written in preparation for Christ, and contain the wisdom of the Holy Spirit. I should reject those teachings that claim otherwise</a:t>
            </a:r>
            <a:r>
              <a:rPr lang="en-US" sz="2400" b="1" dirty="0"/>
              <a:t>.</a:t>
            </a:r>
          </a:p>
        </p:txBody>
      </p:sp>
      <p:sp>
        <p:nvSpPr>
          <p:cNvPr id="4" name="Content Placeholder 3">
            <a:extLst>
              <a:ext uri="{FF2B5EF4-FFF2-40B4-BE49-F238E27FC236}">
                <a16:creationId xmlns:a16="http://schemas.microsoft.com/office/drawing/2014/main" id="{3817C518-9C04-4F34-907E-A85E4B2DF440}"/>
              </a:ext>
            </a:extLst>
          </p:cNvPr>
          <p:cNvSpPr>
            <a:spLocks noGrp="1"/>
          </p:cNvSpPr>
          <p:nvPr>
            <p:ph sz="half" idx="2"/>
          </p:nvPr>
        </p:nvSpPr>
        <p:spPr>
          <a:xfrm>
            <a:off x="6454984" y="2695632"/>
            <a:ext cx="4639736" cy="3173461"/>
          </a:xfrm>
          <a:solidFill>
            <a:schemeClr val="accent5">
              <a:lumMod val="20000"/>
              <a:lumOff val="80000"/>
            </a:schemeClr>
          </a:solidFill>
          <a:ln w="28575">
            <a:solidFill>
              <a:schemeClr val="tx1"/>
            </a:solidFill>
          </a:ln>
        </p:spPr>
        <p:txBody>
          <a:bodyPr>
            <a:normAutofit fontScale="92500" lnSpcReduction="10000"/>
          </a:bodyPr>
          <a:lstStyle/>
          <a:p>
            <a:r>
              <a:rPr lang="en-US" sz="2400" b="1" u="sng" dirty="0">
                <a:latin typeface="Bookman Old Style" panose="02050604050505020204" pitchFamily="18" charset="0"/>
              </a:rPr>
              <a:t>Your Reflection:</a:t>
            </a:r>
          </a:p>
        </p:txBody>
      </p:sp>
      <p:sp>
        <p:nvSpPr>
          <p:cNvPr id="5" name="Title 4">
            <a:extLst>
              <a:ext uri="{FF2B5EF4-FFF2-40B4-BE49-F238E27FC236}">
                <a16:creationId xmlns:a16="http://schemas.microsoft.com/office/drawing/2014/main" id="{316E8649-3A2B-4019-A6B2-89689DD63FAE}"/>
              </a:ext>
            </a:extLst>
          </p:cNvPr>
          <p:cNvSpPr>
            <a:spLocks noGrp="1"/>
          </p:cNvSpPr>
          <p:nvPr>
            <p:ph type="title"/>
          </p:nvPr>
        </p:nvSpPr>
        <p:spPr>
          <a:xfrm>
            <a:off x="926123" y="263527"/>
            <a:ext cx="6178062" cy="1450757"/>
          </a:xfrm>
        </p:spPr>
        <p:txBody>
          <a:bodyPr/>
          <a:lstStyle/>
          <a:p>
            <a:r>
              <a:rPr lang="en-US" b="1" dirty="0">
                <a:solidFill>
                  <a:schemeClr val="accent1">
                    <a:lumMod val="75000"/>
                  </a:schemeClr>
                </a:solidFill>
              </a:rPr>
              <a:t>Permanent Value </a:t>
            </a:r>
            <a:br>
              <a:rPr lang="en-US" b="1" dirty="0">
                <a:solidFill>
                  <a:schemeClr val="accent1">
                    <a:lumMod val="75000"/>
                  </a:schemeClr>
                </a:solidFill>
              </a:rPr>
            </a:br>
            <a:r>
              <a:rPr lang="en-US" b="1" dirty="0">
                <a:solidFill>
                  <a:schemeClr val="accent1">
                    <a:lumMod val="75000"/>
                  </a:schemeClr>
                </a:solidFill>
              </a:rPr>
              <a:t>of Old Testament</a:t>
            </a:r>
          </a:p>
        </p:txBody>
      </p:sp>
      <p:pic>
        <p:nvPicPr>
          <p:cNvPr id="1028" name="Picture 4" descr="See the source image">
            <a:extLst>
              <a:ext uri="{FF2B5EF4-FFF2-40B4-BE49-F238E27FC236}">
                <a16:creationId xmlns:a16="http://schemas.microsoft.com/office/drawing/2014/main" id="{0EE52F26-CB0D-42BB-9E3E-7EA0332909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3734" y="263527"/>
            <a:ext cx="3637706" cy="2049412"/>
          </a:xfrm>
          <a:prstGeom prst="rect">
            <a:avLst/>
          </a:prstGeom>
          <a:noFill/>
          <a:ln w="50800">
            <a:solidFill>
              <a:schemeClr val="accent1">
                <a:lumMod val="75000"/>
              </a:schemeClr>
            </a:solidFill>
          </a:ln>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82526627"/>
      </p:ext>
    </p:extLst>
  </p:cSld>
  <p:clrMapOvr>
    <a:masterClrMapping/>
  </p:clrMapOvr>
  <mc:AlternateContent xmlns:mc="http://schemas.openxmlformats.org/markup-compatibility/2006">
    <mc:Choice xmlns:p14="http://schemas.microsoft.com/office/powerpoint/2010/main" Requires="p14">
      <p:transition spd="slow" p14:dur="3400" advTm="26341">
        <p14:reveal/>
      </p:transition>
    </mc:Choice>
    <mc:Fallback>
      <p:transition spd="slow" advTm="26341">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barn(outVertical)">
                                      <p:cBhvr>
                                        <p:cTn id="12" dur="2000"/>
                                        <p:tgtEl>
                                          <p:spTgt spid="102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3">
                                            <p:bg/>
                                          </p:spTgt>
                                        </p:tgtEl>
                                        <p:attrNameLst>
                                          <p:attrName>style.visibility</p:attrName>
                                        </p:attrNameLst>
                                      </p:cBhvr>
                                      <p:to>
                                        <p:strVal val="visible"/>
                                      </p:to>
                                    </p:set>
                                    <p:animEffect transition="in" filter="barn(inHorizontal)">
                                      <p:cBhvr>
                                        <p:cTn id="17" dur="2000"/>
                                        <p:tgtEl>
                                          <p:spTgt spid="3">
                                            <p:bg/>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6" fill="hold" grpId="0"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barn(inHorizontal)">
                                      <p:cBhvr>
                                        <p:cTn id="22" dur="20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6" fill="hold" grpId="0"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barn(inHorizontal)">
                                      <p:cBhvr>
                                        <p:cTn id="27" dur="20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42" fill="hold" grpId="0" nodeType="clickEffect">
                                  <p:stCondLst>
                                    <p:cond delay="0"/>
                                  </p:stCondLst>
                                  <p:childTnLst>
                                    <p:set>
                                      <p:cBhvr>
                                        <p:cTn id="31" dur="1" fill="hold">
                                          <p:stCondLst>
                                            <p:cond delay="0"/>
                                          </p:stCondLst>
                                        </p:cTn>
                                        <p:tgtEl>
                                          <p:spTgt spid="4">
                                            <p:bg/>
                                          </p:spTgt>
                                        </p:tgtEl>
                                        <p:attrNameLst>
                                          <p:attrName>style.visibility</p:attrName>
                                        </p:attrNameLst>
                                      </p:cBhvr>
                                      <p:to>
                                        <p:strVal val="visible"/>
                                      </p:to>
                                    </p:set>
                                    <p:animEffect transition="in" filter="barn(outHorizontal)">
                                      <p:cBhvr>
                                        <p:cTn id="32" dur="2000"/>
                                        <p:tgtEl>
                                          <p:spTgt spid="4">
                                            <p:bg/>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42" fill="hold" grpId="0"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Effect transition="in" filter="barn(outHorizontal)">
                                      <p:cBhvr>
                                        <p:cTn id="37"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build="p" animBg="1"/>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2FDF0794-1B86-42B2-B8C7-F60123E638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Franklin Gothic Book" panose="020F0502020204030204"/>
              <a:ea typeface="+mn-ea"/>
              <a:cs typeface="+mn-cs"/>
            </a:endParaRPr>
          </a:p>
        </p:txBody>
      </p:sp>
      <p:pic>
        <p:nvPicPr>
          <p:cNvPr id="5" name="Picture 4">
            <a:extLst>
              <a:ext uri="{FF2B5EF4-FFF2-40B4-BE49-F238E27FC236}">
                <a16:creationId xmlns:a16="http://schemas.microsoft.com/office/drawing/2014/main" id="{1FD526C9-A8C7-41E6-85BB-39F06C858A2B}"/>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3273" y="0"/>
            <a:ext cx="12191980" cy="6858000"/>
          </a:xfrm>
          <a:prstGeom prst="rect">
            <a:avLst/>
          </a:prstGeom>
        </p:spPr>
      </p:pic>
      <p:sp>
        <p:nvSpPr>
          <p:cNvPr id="30" name="Rectangle 29">
            <a:extLst>
              <a:ext uri="{FF2B5EF4-FFF2-40B4-BE49-F238E27FC236}">
                <a16:creationId xmlns:a16="http://schemas.microsoft.com/office/drawing/2014/main" id="{C5373426-E26E-431D-959C-5DB96C0B6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2607" y="1238442"/>
            <a:ext cx="3635926" cy="4355751"/>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Franklin Gothic Book" panose="020F0502020204030204"/>
              <a:ea typeface="+mn-ea"/>
              <a:cs typeface="+mn-cs"/>
            </a:endParaRPr>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0" y="23632"/>
            <a:ext cx="8568838" cy="3713870"/>
          </a:xfrm>
          <a:solidFill>
            <a:schemeClr val="accent3">
              <a:lumMod val="75000"/>
            </a:schemeClr>
          </a:solidFill>
          <a:ln w="57150">
            <a:solidFill>
              <a:schemeClr val="tx1"/>
            </a:solidFill>
          </a:ln>
        </p:spPr>
        <p:txBody>
          <a:bodyPr anchor="b">
            <a:normAutofit fontScale="90000"/>
          </a:bodyPr>
          <a:lstStyle/>
          <a:p>
            <a:pPr algn="ctr"/>
            <a:br>
              <a:rPr lang="en-US" b="1" dirty="0"/>
            </a:br>
            <a:r>
              <a:rPr lang="en-US" sz="6700" b="1" dirty="0"/>
              <a:t>Gospels - The Heart of the New Testament</a:t>
            </a:r>
            <a:br>
              <a:rPr lang="en-US" sz="4400" dirty="0">
                <a:solidFill>
                  <a:schemeClr val="tx1"/>
                </a:solidFill>
              </a:rPr>
            </a:br>
            <a:endParaRPr lang="en-US" sz="4400" dirty="0">
              <a:solidFill>
                <a:schemeClr val="tx1"/>
              </a:solidFill>
            </a:endParaRPr>
          </a:p>
        </p:txBody>
      </p:sp>
      <p:cxnSp>
        <p:nvCxnSpPr>
          <p:cNvPr id="32" name="Straight Connector 31">
            <a:extLst>
              <a:ext uri="{FF2B5EF4-FFF2-40B4-BE49-F238E27FC236}">
                <a16:creationId xmlns:a16="http://schemas.microsoft.com/office/drawing/2014/main" id="{96D07482-83A3-4451-943C-B469610829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76090" y="4508519"/>
            <a:ext cx="31089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EDC90921-9082-491B-940E-827D679F34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Subtitle 5">
            <a:extLst>
              <a:ext uri="{FF2B5EF4-FFF2-40B4-BE49-F238E27FC236}">
                <a16:creationId xmlns:a16="http://schemas.microsoft.com/office/drawing/2014/main" id="{85F45256-1D19-4A97-B509-5DFA82677148}"/>
              </a:ext>
            </a:extLst>
          </p:cNvPr>
          <p:cNvSpPr>
            <a:spLocks noGrp="1"/>
          </p:cNvSpPr>
          <p:nvPr>
            <p:ph type="subTitle" idx="1"/>
          </p:nvPr>
        </p:nvSpPr>
        <p:spPr>
          <a:xfrm>
            <a:off x="0" y="4293072"/>
            <a:ext cx="12201778" cy="2106753"/>
          </a:xfrm>
          <a:solidFill>
            <a:schemeClr val="tx1"/>
          </a:solidFill>
          <a:ln w="38100">
            <a:solidFill>
              <a:schemeClr val="bg1"/>
            </a:solidFill>
          </a:ln>
        </p:spPr>
        <p:txBody>
          <a:bodyPr>
            <a:normAutofit fontScale="62500" lnSpcReduction="20000"/>
          </a:bodyPr>
          <a:lstStyle/>
          <a:p>
            <a:pPr algn="ctr"/>
            <a:r>
              <a:rPr lang="en-US" sz="3800" b="1" dirty="0">
                <a:solidFill>
                  <a:schemeClr val="bg1"/>
                </a:solidFill>
                <a:latin typeface="Bookman Old Style" panose="02050604050505020204" pitchFamily="18" charset="0"/>
              </a:rPr>
              <a:t>The central object of the New Testament is the acts, passion, and glorification of Jesus Christ and his Church's beginnings under the Spirit.</a:t>
            </a:r>
          </a:p>
          <a:p>
            <a:pPr algn="ctr"/>
            <a:r>
              <a:rPr lang="en-US" sz="3800" b="1" dirty="0">
                <a:solidFill>
                  <a:schemeClr val="bg1"/>
                </a:solidFill>
                <a:latin typeface="Bookman Old Style" panose="02050604050505020204" pitchFamily="18" charset="0"/>
              </a:rPr>
              <a:t>The Gospels are the heart of all the Scriptures and the principle source of Christ's life and teachings.</a:t>
            </a:r>
          </a:p>
          <a:p>
            <a:endParaRPr lang="en-US" b="1" dirty="0">
              <a:solidFill>
                <a:schemeClr val="bg1"/>
              </a:solidFill>
              <a:latin typeface="Bookman Old Style" panose="02050604050505020204" pitchFamily="18" charset="0"/>
            </a:endParaRPr>
          </a:p>
        </p:txBody>
      </p:sp>
    </p:spTree>
    <p:custDataLst>
      <p:tags r:id="rId2"/>
    </p:custDataLst>
    <p:extLst>
      <p:ext uri="{BB962C8B-B14F-4D97-AF65-F5344CB8AC3E}">
        <p14:creationId xmlns:p14="http://schemas.microsoft.com/office/powerpoint/2010/main" val="83839202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3400" advTm="19271">
        <p14:reveal/>
      </p:transition>
    </mc:Choice>
    <mc:Fallback>
      <p:transition spd="slow" advTm="19271">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ppt_x</p:attrName>
                                        </p:attrNameLst>
                                      </p:cBhvr>
                                      <p:tavLst>
                                        <p:tav tm="0">
                                          <p:val>
                                            <p:strVal val="#ppt_x"/>
                                          </p:val>
                                        </p:tav>
                                        <p:tav tm="100000">
                                          <p:val>
                                            <p:strVal val="#ppt_x"/>
                                          </p:val>
                                        </p:tav>
                                      </p:tavLst>
                                    </p:anim>
                                    <p:anim calcmode="lin" valueType="num">
                                      <p:cBhvr>
                                        <p:cTn id="9" dur="2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2000"/>
                                        <p:tgtEl>
                                          <p:spTgt spid="6"/>
                                        </p:tgtEl>
                                      </p:cBhvr>
                                    </p:animEffect>
                                    <p:anim calcmode="lin" valueType="num">
                                      <p:cBhvr>
                                        <p:cTn id="15" dur="2000" fill="hold"/>
                                        <p:tgtEl>
                                          <p:spTgt spid="6"/>
                                        </p:tgtEl>
                                        <p:attrNameLst>
                                          <p:attrName>ppt_x</p:attrName>
                                        </p:attrNameLst>
                                      </p:cBhvr>
                                      <p:tavLst>
                                        <p:tav tm="0">
                                          <p:val>
                                            <p:strVal val="#ppt_x"/>
                                          </p:val>
                                        </p:tav>
                                        <p:tav tm="100000">
                                          <p:val>
                                            <p:strVal val="#ppt_x"/>
                                          </p:val>
                                        </p:tav>
                                      </p:tavLst>
                                    </p:anim>
                                    <p:anim calcmode="lin" valueType="num">
                                      <p:cBhvr>
                                        <p:cTn id="16" dur="2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lumMod val="50000"/>
            <a:lumOff val="5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D68EE81-1AC6-4797-9A86-D37D290FD3C3}"/>
              </a:ext>
            </a:extLst>
          </p:cNvPr>
          <p:cNvSpPr txBox="1"/>
          <p:nvPr/>
        </p:nvSpPr>
        <p:spPr>
          <a:xfrm>
            <a:off x="1209822" y="2236763"/>
            <a:ext cx="10002129" cy="3785652"/>
          </a:xfrm>
          <a:prstGeom prst="rect">
            <a:avLst/>
          </a:prstGeom>
          <a:noFill/>
          <a:ln w="38100">
            <a:solidFill>
              <a:schemeClr val="tx1"/>
            </a:solidFill>
          </a:ln>
        </p:spPr>
        <p:txBody>
          <a:bodyPr wrap="square" rtlCol="0">
            <a:spAutoFit/>
          </a:bodyPr>
          <a:lstStyle/>
          <a:p>
            <a:r>
              <a:rPr lang="en-US" sz="2000" b="1" u="sng" dirty="0">
                <a:solidFill>
                  <a:schemeClr val="bg1"/>
                </a:solidFill>
                <a:latin typeface="+mj-lt"/>
              </a:rPr>
              <a:t>My Reflection:  </a:t>
            </a:r>
          </a:p>
          <a:p>
            <a:endParaRPr lang="en-US" sz="2000" b="1" dirty="0">
              <a:solidFill>
                <a:schemeClr val="bg1"/>
              </a:solidFill>
              <a:latin typeface="+mj-lt"/>
            </a:endParaRPr>
          </a:p>
          <a:p>
            <a:r>
              <a:rPr lang="en-US" sz="2000" b="1" dirty="0">
                <a:solidFill>
                  <a:schemeClr val="bg1"/>
                </a:solidFill>
                <a:latin typeface="+mj-lt"/>
              </a:rPr>
              <a:t>I trust that the New Testament will inspire me to a greater faith in Jesus, His Passion, Death, Resurrection, and the Descent of the Holy Spirit.  I will respect the gospels as the only true account of Christ’s life and teachings.</a:t>
            </a:r>
            <a:endParaRPr lang="en-US" sz="2000" dirty="0">
              <a:solidFill>
                <a:schemeClr val="bg1"/>
              </a:solidFill>
            </a:endParaRPr>
          </a:p>
          <a:p>
            <a:endParaRPr lang="en-US" sz="2000" dirty="0">
              <a:solidFill>
                <a:schemeClr val="bg1"/>
              </a:solidFill>
            </a:endParaRPr>
          </a:p>
          <a:p>
            <a:r>
              <a:rPr lang="en-US" sz="2000" b="1" u="sng" dirty="0">
                <a:solidFill>
                  <a:schemeClr val="bg1"/>
                </a:solidFill>
                <a:latin typeface="+mj-lt"/>
              </a:rPr>
              <a:t>Your Reflection</a:t>
            </a:r>
            <a:r>
              <a:rPr lang="en-US" sz="2000" b="1" dirty="0">
                <a:solidFill>
                  <a:schemeClr val="bg1"/>
                </a:solidFill>
              </a:rPr>
              <a:t>:</a:t>
            </a:r>
          </a:p>
          <a:p>
            <a:endParaRPr lang="en-US" sz="2000" b="1" dirty="0"/>
          </a:p>
          <a:p>
            <a:endParaRPr lang="en-US" sz="2000" b="1" dirty="0"/>
          </a:p>
          <a:p>
            <a:endParaRPr lang="en-US" sz="2000" b="1" dirty="0"/>
          </a:p>
          <a:p>
            <a:endParaRPr lang="en-US" sz="2000" b="1" dirty="0"/>
          </a:p>
        </p:txBody>
      </p:sp>
      <p:sp>
        <p:nvSpPr>
          <p:cNvPr id="4" name="Title 3">
            <a:extLst>
              <a:ext uri="{FF2B5EF4-FFF2-40B4-BE49-F238E27FC236}">
                <a16:creationId xmlns:a16="http://schemas.microsoft.com/office/drawing/2014/main" id="{D53239CE-0D67-486B-A4B7-A409559FFB88}"/>
              </a:ext>
            </a:extLst>
          </p:cNvPr>
          <p:cNvSpPr>
            <a:spLocks noGrp="1"/>
          </p:cNvSpPr>
          <p:nvPr>
            <p:ph type="title"/>
          </p:nvPr>
        </p:nvSpPr>
        <p:spPr>
          <a:xfrm>
            <a:off x="1899138" y="399171"/>
            <a:ext cx="4079631" cy="1450757"/>
          </a:xfrm>
        </p:spPr>
        <p:txBody>
          <a:bodyPr/>
          <a:lstStyle/>
          <a:p>
            <a:r>
              <a:rPr lang="en-US" b="1" dirty="0">
                <a:solidFill>
                  <a:schemeClr val="bg1"/>
                </a:solidFill>
              </a:rPr>
              <a:t>The New Testament</a:t>
            </a:r>
          </a:p>
        </p:txBody>
      </p:sp>
      <p:pic>
        <p:nvPicPr>
          <p:cNvPr id="2052" name="Picture 4" descr="Image result for old testament clip art">
            <a:extLst>
              <a:ext uri="{FF2B5EF4-FFF2-40B4-BE49-F238E27FC236}">
                <a16:creationId xmlns:a16="http://schemas.microsoft.com/office/drawing/2014/main" id="{31F95CF9-7317-457D-82CC-948E87DA11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9945" y="399171"/>
            <a:ext cx="3488787" cy="1714500"/>
          </a:xfrm>
          <a:prstGeom prst="rect">
            <a:avLst/>
          </a:prstGeom>
          <a:noFill/>
          <a:ln w="41275">
            <a:solidFill>
              <a:schemeClr val="tx1"/>
            </a:solidFill>
          </a:ln>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483307565"/>
      </p:ext>
    </p:extLst>
  </p:cSld>
  <p:clrMapOvr>
    <a:masterClrMapping/>
  </p:clrMapOvr>
  <mc:AlternateContent xmlns:mc="http://schemas.openxmlformats.org/markup-compatibility/2006">
    <mc:Choice xmlns:p14="http://schemas.microsoft.com/office/powerpoint/2010/main" Requires="p14">
      <p:transition spd="slow" p14:dur="3400" advTm="16839">
        <p14:reveal/>
      </p:transition>
    </mc:Choice>
    <mc:Fallback>
      <p:transition spd="slow" advTm="16839">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ppt_x"/>
                                          </p:val>
                                        </p:tav>
                                        <p:tav tm="100000">
                                          <p:val>
                                            <p:strVal val="#ppt_x"/>
                                          </p:val>
                                        </p:tav>
                                      </p:tavLst>
                                    </p:anim>
                                    <p:anim calcmode="lin" valueType="num">
                                      <p:cBhvr additive="base">
                                        <p:cTn id="8"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052"/>
                                        </p:tgtEl>
                                        <p:attrNameLst>
                                          <p:attrName>style.visibility</p:attrName>
                                        </p:attrNameLst>
                                      </p:cBhvr>
                                      <p:to>
                                        <p:strVal val="visible"/>
                                      </p:to>
                                    </p:set>
                                    <p:anim calcmode="lin" valueType="num">
                                      <p:cBhvr additive="base">
                                        <p:cTn id="13" dur="2000" fill="hold"/>
                                        <p:tgtEl>
                                          <p:spTgt spid="2052"/>
                                        </p:tgtEl>
                                        <p:attrNameLst>
                                          <p:attrName>ppt_x</p:attrName>
                                        </p:attrNameLst>
                                      </p:cBhvr>
                                      <p:tavLst>
                                        <p:tav tm="0">
                                          <p:val>
                                            <p:strVal val="0-#ppt_w/2"/>
                                          </p:val>
                                        </p:tav>
                                        <p:tav tm="100000">
                                          <p:val>
                                            <p:strVal val="#ppt_x"/>
                                          </p:val>
                                        </p:tav>
                                      </p:tavLst>
                                    </p:anim>
                                    <p:anim calcmode="lin" valueType="num">
                                      <p:cBhvr additive="base">
                                        <p:cTn id="14" dur="2000" fill="hold"/>
                                        <p:tgtEl>
                                          <p:spTgt spid="205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2000" fill="hold"/>
                                        <p:tgtEl>
                                          <p:spTgt spid="3"/>
                                        </p:tgtEl>
                                        <p:attrNameLst>
                                          <p:attrName>ppt_x</p:attrName>
                                        </p:attrNameLst>
                                      </p:cBhvr>
                                      <p:tavLst>
                                        <p:tav tm="0">
                                          <p:val>
                                            <p:strVal val="#ppt_x"/>
                                          </p:val>
                                        </p:tav>
                                        <p:tav tm="100000">
                                          <p:val>
                                            <p:strVal val="#ppt_x"/>
                                          </p:val>
                                        </p:tav>
                                      </p:tavLst>
                                    </p:anim>
                                    <p:anim calcmode="lin" valueType="num">
                                      <p:cBhvr additive="base">
                                        <p:cTn id="20" dur="20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E1530B0-6F96-46C0-8B3E-3215CB756B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F0502020204030204"/>
              <a:ea typeface="+mn-ea"/>
              <a:cs typeface="+mn-cs"/>
            </a:endParaRPr>
          </a:p>
        </p:txBody>
      </p:sp>
      <p:sp>
        <p:nvSpPr>
          <p:cNvPr id="12" name="Rectangle 11">
            <a:extLst>
              <a:ext uri="{FF2B5EF4-FFF2-40B4-BE49-F238E27FC236}">
                <a16:creationId xmlns:a16="http://schemas.microsoft.com/office/drawing/2014/main" id="{754910CF-1B56-45D3-960A-E89F7B3B91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AE422CB-EBC9-4703-870C-8981A495893A}"/>
              </a:ext>
            </a:extLst>
          </p:cNvPr>
          <p:cNvSpPr>
            <a:spLocks noGrp="1"/>
          </p:cNvSpPr>
          <p:nvPr>
            <p:ph type="title"/>
          </p:nvPr>
        </p:nvSpPr>
        <p:spPr>
          <a:xfrm>
            <a:off x="386525" y="516835"/>
            <a:ext cx="3277772" cy="5772840"/>
          </a:xfrm>
        </p:spPr>
        <p:txBody>
          <a:bodyPr anchor="ctr">
            <a:normAutofit/>
          </a:bodyPr>
          <a:lstStyle/>
          <a:p>
            <a:pPr algn="ctr"/>
            <a:br>
              <a:rPr lang="en-US" sz="4400" b="1" dirty="0">
                <a:solidFill>
                  <a:schemeClr val="bg1"/>
                </a:solidFill>
              </a:rPr>
            </a:br>
            <a:br>
              <a:rPr lang="en-US" sz="4400" b="1" dirty="0">
                <a:solidFill>
                  <a:schemeClr val="bg1"/>
                </a:solidFill>
              </a:rPr>
            </a:br>
            <a:r>
              <a:rPr lang="en-US" sz="4400" b="1" dirty="0">
                <a:solidFill>
                  <a:schemeClr val="bg1"/>
                </a:solidFill>
              </a:rPr>
              <a:t>The Gospel’s Three Stages of Formation</a:t>
            </a:r>
          </a:p>
        </p:txBody>
      </p:sp>
      <p:graphicFrame>
        <p:nvGraphicFramePr>
          <p:cNvPr id="7" name="Content Placeholder 2" descr="SmartArt timeline">
            <a:extLst>
              <a:ext uri="{FF2B5EF4-FFF2-40B4-BE49-F238E27FC236}">
                <a16:creationId xmlns:a16="http://schemas.microsoft.com/office/drawing/2014/main" id="{4279E28C-3AD3-4230-B1D6-C039672D128D}"/>
              </a:ext>
            </a:extLst>
          </p:cNvPr>
          <p:cNvGraphicFramePr>
            <a:graphicFrameLocks noGrp="1"/>
          </p:cNvGraphicFramePr>
          <p:nvPr>
            <p:ph idx="1"/>
            <p:extLst>
              <p:ext uri="{D42A27DB-BD31-4B8C-83A1-F6EECF244321}">
                <p14:modId xmlns:p14="http://schemas.microsoft.com/office/powerpoint/2010/main" val="1380688879"/>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074" name="Picture 2" descr="Image result for jesus work on earth clip art">
            <a:extLst>
              <a:ext uri="{FF2B5EF4-FFF2-40B4-BE49-F238E27FC236}">
                <a16:creationId xmlns:a16="http://schemas.microsoft.com/office/drawing/2014/main" id="{2F6676A5-056E-4BCA-8370-254FE9A87D7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87972" y="183979"/>
            <a:ext cx="2286000" cy="1714500"/>
          </a:xfrm>
          <a:prstGeom prst="rect">
            <a:avLst/>
          </a:prstGeom>
          <a:noFill/>
          <a:ln w="38100">
            <a:solidFill>
              <a:schemeClr val="accent1">
                <a:lumMod val="75000"/>
              </a:schemeClr>
            </a:solidFill>
          </a:ln>
          <a:extLst>
            <a:ext uri="{909E8E84-426E-40DD-AFC4-6F175D3DCCD1}">
              <a14:hiddenFill xmlns:a14="http://schemas.microsoft.com/office/drawing/2010/main">
                <a:solidFill>
                  <a:srgbClr val="FFFFFF"/>
                </a:solidFill>
              </a14:hiddenFill>
            </a:ext>
          </a:extLst>
        </p:spPr>
      </p:pic>
      <p:pic>
        <p:nvPicPr>
          <p:cNvPr id="3076" name="Picture 4" descr="Image result for jesus work on earth clip art">
            <a:extLst>
              <a:ext uri="{FF2B5EF4-FFF2-40B4-BE49-F238E27FC236}">
                <a16:creationId xmlns:a16="http://schemas.microsoft.com/office/drawing/2014/main" id="{E13C45B1-2918-4D75-B41E-5E08F26CF8E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499754" y="3816373"/>
            <a:ext cx="2821962" cy="2401864"/>
          </a:xfrm>
          <a:prstGeom prst="rect">
            <a:avLst/>
          </a:prstGeom>
          <a:noFill/>
          <a:ln w="50800">
            <a:solidFill>
              <a:schemeClr val="accent1">
                <a:lumMod val="75000"/>
              </a:schemeClr>
            </a:solidFill>
          </a:ln>
          <a:extLst>
            <a:ext uri="{909E8E84-426E-40DD-AFC4-6F175D3DCCD1}">
              <a14:hiddenFill xmlns:a14="http://schemas.microsoft.com/office/drawing/2010/main">
                <a:solidFill>
                  <a:srgbClr val="FFFFFF"/>
                </a:solidFill>
              </a14:hiddenFill>
            </a:ext>
          </a:extLst>
        </p:spPr>
      </p:pic>
      <p:pic>
        <p:nvPicPr>
          <p:cNvPr id="3078" name="Picture 6" descr="Image result for jesus work on earth clip art">
            <a:extLst>
              <a:ext uri="{FF2B5EF4-FFF2-40B4-BE49-F238E27FC236}">
                <a16:creationId xmlns:a16="http://schemas.microsoft.com/office/drawing/2014/main" id="{42CDFC0E-CCC4-4FC3-B10A-F605985A98A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85254" y="639763"/>
            <a:ext cx="1792018" cy="1360856"/>
          </a:xfrm>
          <a:prstGeom prst="rect">
            <a:avLst/>
          </a:prstGeom>
          <a:noFill/>
          <a:ln w="38100">
            <a:solidFill>
              <a:schemeClr val="accent1">
                <a:lumMod val="75000"/>
              </a:schemeClr>
            </a:solidFill>
          </a:ln>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292513021"/>
      </p:ext>
    </p:extLst>
  </p:cSld>
  <p:clrMapOvr>
    <a:masterClrMapping/>
  </p:clrMapOvr>
  <mc:AlternateContent xmlns:mc="http://schemas.openxmlformats.org/markup-compatibility/2006">
    <mc:Choice xmlns:p14="http://schemas.microsoft.com/office/powerpoint/2010/main" Requires="p14">
      <p:transition spd="slow" p14:dur="3400" advTm="37714">
        <p14:reveal/>
      </p:transition>
    </mc:Choice>
    <mc:Fallback>
      <p:transition spd="slow" advTm="37714">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graphicEl>
                                              <a:dgm id="{CC03F19A-A782-4E5A-9625-093D1EDAA0BB}"/>
                                            </p:graphicEl>
                                          </p:spTgt>
                                        </p:tgtEl>
                                        <p:attrNameLst>
                                          <p:attrName>style.visibility</p:attrName>
                                        </p:attrNameLst>
                                      </p:cBhvr>
                                      <p:to>
                                        <p:strVal val="visible"/>
                                      </p:to>
                                    </p:set>
                                    <p:animEffect transition="in" filter="circle(in)">
                                      <p:cBhvr>
                                        <p:cTn id="12" dur="2000"/>
                                        <p:tgtEl>
                                          <p:spTgt spid="7">
                                            <p:graphicEl>
                                              <a:dgm id="{CC03F19A-A782-4E5A-9625-093D1EDAA0BB}"/>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7">
                                            <p:graphicEl>
                                              <a:dgm id="{9B7E8195-05A2-4498-875E-64BD8B3D5B79}"/>
                                            </p:graphicEl>
                                          </p:spTgt>
                                        </p:tgtEl>
                                        <p:attrNameLst>
                                          <p:attrName>style.visibility</p:attrName>
                                        </p:attrNameLst>
                                      </p:cBhvr>
                                      <p:to>
                                        <p:strVal val="visible"/>
                                      </p:to>
                                    </p:set>
                                    <p:animEffect transition="in" filter="circle(in)">
                                      <p:cBhvr>
                                        <p:cTn id="17" dur="2000"/>
                                        <p:tgtEl>
                                          <p:spTgt spid="7">
                                            <p:graphicEl>
                                              <a:dgm id="{9B7E8195-05A2-4498-875E-64BD8B3D5B79}"/>
                                            </p:graphicEl>
                                          </p:spTgt>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7">
                                            <p:graphicEl>
                                              <a:dgm id="{99B5333D-0A18-4543-AC89-29A876C07128}"/>
                                            </p:graphicEl>
                                          </p:spTgt>
                                        </p:tgtEl>
                                        <p:attrNameLst>
                                          <p:attrName>style.visibility</p:attrName>
                                        </p:attrNameLst>
                                      </p:cBhvr>
                                      <p:to>
                                        <p:strVal val="visible"/>
                                      </p:to>
                                    </p:set>
                                    <p:animEffect transition="in" filter="circle(in)">
                                      <p:cBhvr>
                                        <p:cTn id="20" dur="2000"/>
                                        <p:tgtEl>
                                          <p:spTgt spid="7">
                                            <p:graphicEl>
                                              <a:dgm id="{99B5333D-0A18-4543-AC89-29A876C07128}"/>
                                            </p:graphicEl>
                                          </p:spTgt>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7">
                                            <p:graphicEl>
                                              <a:dgm id="{EEB84959-C86A-49CC-8300-B91A5454BC96}"/>
                                            </p:graphicEl>
                                          </p:spTgt>
                                        </p:tgtEl>
                                        <p:attrNameLst>
                                          <p:attrName>style.visibility</p:attrName>
                                        </p:attrNameLst>
                                      </p:cBhvr>
                                      <p:to>
                                        <p:strVal val="visible"/>
                                      </p:to>
                                    </p:set>
                                    <p:animEffect transition="in" filter="circle(in)">
                                      <p:cBhvr>
                                        <p:cTn id="23" dur="2000"/>
                                        <p:tgtEl>
                                          <p:spTgt spid="7">
                                            <p:graphicEl>
                                              <a:dgm id="{EEB84959-C86A-49CC-8300-B91A5454BC96}"/>
                                            </p:graphicEl>
                                          </p:spTgt>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7">
                                            <p:graphicEl>
                                              <a:dgm id="{5018E95F-3E27-4C6B-A775-99476C5809BB}"/>
                                            </p:graphicEl>
                                          </p:spTgt>
                                        </p:tgtEl>
                                        <p:attrNameLst>
                                          <p:attrName>style.visibility</p:attrName>
                                        </p:attrNameLst>
                                      </p:cBhvr>
                                      <p:to>
                                        <p:strVal val="visible"/>
                                      </p:to>
                                    </p:set>
                                    <p:animEffect transition="in" filter="circle(in)">
                                      <p:cBhvr>
                                        <p:cTn id="26" dur="2000"/>
                                        <p:tgtEl>
                                          <p:spTgt spid="7">
                                            <p:graphicEl>
                                              <a:dgm id="{5018E95F-3E27-4C6B-A775-99476C5809BB}"/>
                                            </p:graphicEl>
                                          </p:spTgt>
                                        </p:tgtEl>
                                      </p:cBhvr>
                                    </p:animEffect>
                                  </p:childTnLst>
                                </p:cTn>
                              </p:par>
                              <p:par>
                                <p:cTn id="27" presetID="6" presetClass="entr" presetSubtype="16" fill="hold" grpId="0" nodeType="withEffect">
                                  <p:stCondLst>
                                    <p:cond delay="0"/>
                                  </p:stCondLst>
                                  <p:childTnLst>
                                    <p:set>
                                      <p:cBhvr>
                                        <p:cTn id="28" dur="1" fill="hold">
                                          <p:stCondLst>
                                            <p:cond delay="0"/>
                                          </p:stCondLst>
                                        </p:cTn>
                                        <p:tgtEl>
                                          <p:spTgt spid="7">
                                            <p:graphicEl>
                                              <a:dgm id="{CF6FC7B3-5F29-4324-8D7A-B47DF97F1642}"/>
                                            </p:graphicEl>
                                          </p:spTgt>
                                        </p:tgtEl>
                                        <p:attrNameLst>
                                          <p:attrName>style.visibility</p:attrName>
                                        </p:attrNameLst>
                                      </p:cBhvr>
                                      <p:to>
                                        <p:strVal val="visible"/>
                                      </p:to>
                                    </p:set>
                                    <p:animEffect transition="in" filter="circle(in)">
                                      <p:cBhvr>
                                        <p:cTn id="29" dur="2000"/>
                                        <p:tgtEl>
                                          <p:spTgt spid="7">
                                            <p:graphicEl>
                                              <a:dgm id="{CF6FC7B3-5F29-4324-8D7A-B47DF97F1642}"/>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7">
                                            <p:graphicEl>
                                              <a:dgm id="{46738379-4972-4275-87F8-CB656422272C}"/>
                                            </p:graphicEl>
                                          </p:spTgt>
                                        </p:tgtEl>
                                        <p:attrNameLst>
                                          <p:attrName>style.visibility</p:attrName>
                                        </p:attrNameLst>
                                      </p:cBhvr>
                                      <p:to>
                                        <p:strVal val="visible"/>
                                      </p:to>
                                    </p:set>
                                    <p:animEffect transition="in" filter="circle(in)">
                                      <p:cBhvr>
                                        <p:cTn id="34" dur="2000"/>
                                        <p:tgtEl>
                                          <p:spTgt spid="7">
                                            <p:graphicEl>
                                              <a:dgm id="{46738379-4972-4275-87F8-CB656422272C}"/>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7">
                                            <p:graphicEl>
                                              <a:dgm id="{E87EECB7-8832-4841-AC23-45C700C4016D}"/>
                                            </p:graphicEl>
                                          </p:spTgt>
                                        </p:tgtEl>
                                        <p:attrNameLst>
                                          <p:attrName>style.visibility</p:attrName>
                                        </p:attrNameLst>
                                      </p:cBhvr>
                                      <p:to>
                                        <p:strVal val="visible"/>
                                      </p:to>
                                    </p:set>
                                    <p:animEffect transition="in" filter="circle(in)">
                                      <p:cBhvr>
                                        <p:cTn id="39" dur="2000"/>
                                        <p:tgtEl>
                                          <p:spTgt spid="7">
                                            <p:graphicEl>
                                              <a:dgm id="{E87EECB7-8832-4841-AC23-45C700C4016D}"/>
                                            </p:graphicEl>
                                          </p:spTgt>
                                        </p:tgtEl>
                                      </p:cBhvr>
                                    </p:animEffect>
                                  </p:childTnLst>
                                </p:cTn>
                              </p:par>
                              <p:par>
                                <p:cTn id="40" presetID="6" presetClass="entr" presetSubtype="16" fill="hold" grpId="0" nodeType="withEffect">
                                  <p:stCondLst>
                                    <p:cond delay="0"/>
                                  </p:stCondLst>
                                  <p:childTnLst>
                                    <p:set>
                                      <p:cBhvr>
                                        <p:cTn id="41" dur="1" fill="hold">
                                          <p:stCondLst>
                                            <p:cond delay="0"/>
                                          </p:stCondLst>
                                        </p:cTn>
                                        <p:tgtEl>
                                          <p:spTgt spid="7">
                                            <p:graphicEl>
                                              <a:dgm id="{8106CDD1-BA64-45A9-B460-08796F67808C}"/>
                                            </p:graphicEl>
                                          </p:spTgt>
                                        </p:tgtEl>
                                        <p:attrNameLst>
                                          <p:attrName>style.visibility</p:attrName>
                                        </p:attrNameLst>
                                      </p:cBhvr>
                                      <p:to>
                                        <p:strVal val="visible"/>
                                      </p:to>
                                    </p:set>
                                    <p:animEffect transition="in" filter="circle(in)">
                                      <p:cBhvr>
                                        <p:cTn id="42" dur="2000"/>
                                        <p:tgtEl>
                                          <p:spTgt spid="7">
                                            <p:graphicEl>
                                              <a:dgm id="{8106CDD1-BA64-45A9-B460-08796F67808C}"/>
                                            </p:graphicEl>
                                          </p:spTgt>
                                        </p:tgtEl>
                                      </p:cBhvr>
                                    </p:animEffect>
                                  </p:childTnLst>
                                </p:cTn>
                              </p:par>
                              <p:par>
                                <p:cTn id="43" presetID="6" presetClass="entr" presetSubtype="16" fill="hold" grpId="0" nodeType="withEffect">
                                  <p:stCondLst>
                                    <p:cond delay="0"/>
                                  </p:stCondLst>
                                  <p:childTnLst>
                                    <p:set>
                                      <p:cBhvr>
                                        <p:cTn id="44" dur="1" fill="hold">
                                          <p:stCondLst>
                                            <p:cond delay="0"/>
                                          </p:stCondLst>
                                        </p:cTn>
                                        <p:tgtEl>
                                          <p:spTgt spid="7">
                                            <p:graphicEl>
                                              <a:dgm id="{04E08122-293C-448D-8E5B-6726278012AF}"/>
                                            </p:graphicEl>
                                          </p:spTgt>
                                        </p:tgtEl>
                                        <p:attrNameLst>
                                          <p:attrName>style.visibility</p:attrName>
                                        </p:attrNameLst>
                                      </p:cBhvr>
                                      <p:to>
                                        <p:strVal val="visible"/>
                                      </p:to>
                                    </p:set>
                                    <p:animEffect transition="in" filter="circle(in)">
                                      <p:cBhvr>
                                        <p:cTn id="45" dur="2000"/>
                                        <p:tgtEl>
                                          <p:spTgt spid="7">
                                            <p:graphicEl>
                                              <a:dgm id="{04E08122-293C-448D-8E5B-6726278012AF}"/>
                                            </p:graphicEl>
                                          </p:spTgt>
                                        </p:tgtEl>
                                      </p:cBhvr>
                                    </p:animEffect>
                                  </p:childTnLst>
                                </p:cTn>
                              </p:par>
                              <p:par>
                                <p:cTn id="46" presetID="6" presetClass="entr" presetSubtype="16" fill="hold" grpId="0" nodeType="withEffect">
                                  <p:stCondLst>
                                    <p:cond delay="0"/>
                                  </p:stCondLst>
                                  <p:childTnLst>
                                    <p:set>
                                      <p:cBhvr>
                                        <p:cTn id="47" dur="1" fill="hold">
                                          <p:stCondLst>
                                            <p:cond delay="0"/>
                                          </p:stCondLst>
                                        </p:cTn>
                                        <p:tgtEl>
                                          <p:spTgt spid="7">
                                            <p:graphicEl>
                                              <a:dgm id="{1FBA7F8D-3C98-4632-A1AB-F42036B570BE}"/>
                                            </p:graphicEl>
                                          </p:spTgt>
                                        </p:tgtEl>
                                        <p:attrNameLst>
                                          <p:attrName>style.visibility</p:attrName>
                                        </p:attrNameLst>
                                      </p:cBhvr>
                                      <p:to>
                                        <p:strVal val="visible"/>
                                      </p:to>
                                    </p:set>
                                    <p:animEffect transition="in" filter="circle(in)">
                                      <p:cBhvr>
                                        <p:cTn id="48" dur="2000"/>
                                        <p:tgtEl>
                                          <p:spTgt spid="7">
                                            <p:graphicEl>
                                              <a:dgm id="{1FBA7F8D-3C98-4632-A1AB-F42036B570BE}"/>
                                            </p:graphicEl>
                                          </p:spTgt>
                                        </p:tgtEl>
                                      </p:cBhvr>
                                    </p:animEffect>
                                  </p:childTnLst>
                                </p:cTn>
                              </p:par>
                              <p:par>
                                <p:cTn id="49" presetID="6" presetClass="entr" presetSubtype="16" fill="hold" grpId="0" nodeType="withEffect">
                                  <p:stCondLst>
                                    <p:cond delay="0"/>
                                  </p:stCondLst>
                                  <p:childTnLst>
                                    <p:set>
                                      <p:cBhvr>
                                        <p:cTn id="50" dur="1" fill="hold">
                                          <p:stCondLst>
                                            <p:cond delay="0"/>
                                          </p:stCondLst>
                                        </p:cTn>
                                        <p:tgtEl>
                                          <p:spTgt spid="7">
                                            <p:graphicEl>
                                              <a:dgm id="{C0706025-2ADB-48B9-8A7F-809866BDDA1E}"/>
                                            </p:graphicEl>
                                          </p:spTgt>
                                        </p:tgtEl>
                                        <p:attrNameLst>
                                          <p:attrName>style.visibility</p:attrName>
                                        </p:attrNameLst>
                                      </p:cBhvr>
                                      <p:to>
                                        <p:strVal val="visible"/>
                                      </p:to>
                                    </p:set>
                                    <p:animEffect transition="in" filter="circle(in)">
                                      <p:cBhvr>
                                        <p:cTn id="51" dur="2000"/>
                                        <p:tgtEl>
                                          <p:spTgt spid="7">
                                            <p:graphicEl>
                                              <a:dgm id="{C0706025-2ADB-48B9-8A7F-809866BDDA1E}"/>
                                            </p:graphicEl>
                                          </p:spTgt>
                                        </p:tgtEl>
                                      </p:cBhvr>
                                    </p:animEffect>
                                  </p:childTnLst>
                                </p:cTn>
                              </p:par>
                            </p:childTnLst>
                          </p:cTn>
                        </p:par>
                      </p:childTnLst>
                    </p:cTn>
                  </p:par>
                  <p:par>
                    <p:cTn id="52" fill="hold">
                      <p:stCondLst>
                        <p:cond delay="indefinite"/>
                      </p:stCondLst>
                      <p:childTnLst>
                        <p:par>
                          <p:cTn id="53" fill="hold">
                            <p:stCondLst>
                              <p:cond delay="0"/>
                            </p:stCondLst>
                            <p:childTnLst>
                              <p:par>
                                <p:cTn id="54" presetID="6" presetClass="entr" presetSubtype="16" fill="hold" grpId="0" nodeType="clickEffect">
                                  <p:stCondLst>
                                    <p:cond delay="0"/>
                                  </p:stCondLst>
                                  <p:childTnLst>
                                    <p:set>
                                      <p:cBhvr>
                                        <p:cTn id="55" dur="1" fill="hold">
                                          <p:stCondLst>
                                            <p:cond delay="0"/>
                                          </p:stCondLst>
                                        </p:cTn>
                                        <p:tgtEl>
                                          <p:spTgt spid="7">
                                            <p:graphicEl>
                                              <a:dgm id="{70439B83-F3C7-4D66-9AB3-E2CC5E3AD2FA}"/>
                                            </p:graphicEl>
                                          </p:spTgt>
                                        </p:tgtEl>
                                        <p:attrNameLst>
                                          <p:attrName>style.visibility</p:attrName>
                                        </p:attrNameLst>
                                      </p:cBhvr>
                                      <p:to>
                                        <p:strVal val="visible"/>
                                      </p:to>
                                    </p:set>
                                    <p:animEffect transition="in" filter="circle(in)">
                                      <p:cBhvr>
                                        <p:cTn id="56" dur="2000"/>
                                        <p:tgtEl>
                                          <p:spTgt spid="7">
                                            <p:graphicEl>
                                              <a:dgm id="{70439B83-F3C7-4D66-9AB3-E2CC5E3AD2FA}"/>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6" presetClass="entr" presetSubtype="16" fill="hold" grpId="0" nodeType="clickEffect">
                                  <p:stCondLst>
                                    <p:cond delay="0"/>
                                  </p:stCondLst>
                                  <p:childTnLst>
                                    <p:set>
                                      <p:cBhvr>
                                        <p:cTn id="60" dur="1" fill="hold">
                                          <p:stCondLst>
                                            <p:cond delay="0"/>
                                          </p:stCondLst>
                                        </p:cTn>
                                        <p:tgtEl>
                                          <p:spTgt spid="7">
                                            <p:graphicEl>
                                              <a:dgm id="{CEB8E4FA-A084-4BF4-92E6-952E2F82554F}"/>
                                            </p:graphicEl>
                                          </p:spTgt>
                                        </p:tgtEl>
                                        <p:attrNameLst>
                                          <p:attrName>style.visibility</p:attrName>
                                        </p:attrNameLst>
                                      </p:cBhvr>
                                      <p:to>
                                        <p:strVal val="visible"/>
                                      </p:to>
                                    </p:set>
                                    <p:animEffect transition="in" filter="circle(in)">
                                      <p:cBhvr>
                                        <p:cTn id="61" dur="2000"/>
                                        <p:tgtEl>
                                          <p:spTgt spid="7">
                                            <p:graphicEl>
                                              <a:dgm id="{CEB8E4FA-A084-4BF4-92E6-952E2F82554F}"/>
                                            </p:graphicEl>
                                          </p:spTgt>
                                        </p:tgtEl>
                                      </p:cBhvr>
                                    </p:animEffect>
                                  </p:childTnLst>
                                </p:cTn>
                              </p:par>
                              <p:par>
                                <p:cTn id="62" presetID="6" presetClass="entr" presetSubtype="16" fill="hold" grpId="0" nodeType="withEffect">
                                  <p:stCondLst>
                                    <p:cond delay="0"/>
                                  </p:stCondLst>
                                  <p:childTnLst>
                                    <p:set>
                                      <p:cBhvr>
                                        <p:cTn id="63" dur="1" fill="hold">
                                          <p:stCondLst>
                                            <p:cond delay="0"/>
                                          </p:stCondLst>
                                        </p:cTn>
                                        <p:tgtEl>
                                          <p:spTgt spid="7">
                                            <p:graphicEl>
                                              <a:dgm id="{7CEA7CC3-5E76-4D2F-B8B9-B71BD86ADF88}"/>
                                            </p:graphicEl>
                                          </p:spTgt>
                                        </p:tgtEl>
                                        <p:attrNameLst>
                                          <p:attrName>style.visibility</p:attrName>
                                        </p:attrNameLst>
                                      </p:cBhvr>
                                      <p:to>
                                        <p:strVal val="visible"/>
                                      </p:to>
                                    </p:set>
                                    <p:animEffect transition="in" filter="circle(in)">
                                      <p:cBhvr>
                                        <p:cTn id="64" dur="2000"/>
                                        <p:tgtEl>
                                          <p:spTgt spid="7">
                                            <p:graphicEl>
                                              <a:dgm id="{7CEA7CC3-5E76-4D2F-B8B9-B71BD86ADF88}"/>
                                            </p:graphicEl>
                                          </p:spTgt>
                                        </p:tgtEl>
                                      </p:cBhvr>
                                    </p:animEffect>
                                  </p:childTnLst>
                                </p:cTn>
                              </p:par>
                              <p:par>
                                <p:cTn id="65" presetID="6" presetClass="entr" presetSubtype="16" fill="hold" grpId="0" nodeType="withEffect">
                                  <p:stCondLst>
                                    <p:cond delay="0"/>
                                  </p:stCondLst>
                                  <p:childTnLst>
                                    <p:set>
                                      <p:cBhvr>
                                        <p:cTn id="66" dur="1" fill="hold">
                                          <p:stCondLst>
                                            <p:cond delay="0"/>
                                          </p:stCondLst>
                                        </p:cTn>
                                        <p:tgtEl>
                                          <p:spTgt spid="7">
                                            <p:graphicEl>
                                              <a:dgm id="{7449D414-FDBB-40EB-9CC5-C7DCB0E842EC}"/>
                                            </p:graphicEl>
                                          </p:spTgt>
                                        </p:tgtEl>
                                        <p:attrNameLst>
                                          <p:attrName>style.visibility</p:attrName>
                                        </p:attrNameLst>
                                      </p:cBhvr>
                                      <p:to>
                                        <p:strVal val="visible"/>
                                      </p:to>
                                    </p:set>
                                    <p:animEffect transition="in" filter="circle(in)">
                                      <p:cBhvr>
                                        <p:cTn id="67" dur="2000"/>
                                        <p:tgtEl>
                                          <p:spTgt spid="7">
                                            <p:graphicEl>
                                              <a:dgm id="{7449D414-FDBB-40EB-9CC5-C7DCB0E842EC}"/>
                                            </p:graphicEl>
                                          </p:spTgt>
                                        </p:tgtEl>
                                      </p:cBhvr>
                                    </p:animEffect>
                                  </p:childTnLst>
                                </p:cTn>
                              </p:par>
                              <p:par>
                                <p:cTn id="68" presetID="6" presetClass="entr" presetSubtype="16" fill="hold" grpId="0" nodeType="withEffect">
                                  <p:stCondLst>
                                    <p:cond delay="0"/>
                                  </p:stCondLst>
                                  <p:childTnLst>
                                    <p:set>
                                      <p:cBhvr>
                                        <p:cTn id="69" dur="1" fill="hold">
                                          <p:stCondLst>
                                            <p:cond delay="0"/>
                                          </p:stCondLst>
                                        </p:cTn>
                                        <p:tgtEl>
                                          <p:spTgt spid="7">
                                            <p:graphicEl>
                                              <a:dgm id="{52CD6C33-08D8-4D87-AEF2-CD3220501F79}"/>
                                            </p:graphicEl>
                                          </p:spTgt>
                                        </p:tgtEl>
                                        <p:attrNameLst>
                                          <p:attrName>style.visibility</p:attrName>
                                        </p:attrNameLst>
                                      </p:cBhvr>
                                      <p:to>
                                        <p:strVal val="visible"/>
                                      </p:to>
                                    </p:set>
                                    <p:animEffect transition="in" filter="circle(in)">
                                      <p:cBhvr>
                                        <p:cTn id="70" dur="2000"/>
                                        <p:tgtEl>
                                          <p:spTgt spid="7">
                                            <p:graphicEl>
                                              <a:dgm id="{52CD6C33-08D8-4D87-AEF2-CD3220501F79}"/>
                                            </p:graphicEl>
                                          </p:spTgt>
                                        </p:tgtEl>
                                      </p:cBhvr>
                                    </p:animEffect>
                                  </p:childTnLst>
                                </p:cTn>
                              </p:par>
                              <p:par>
                                <p:cTn id="71" presetID="6" presetClass="entr" presetSubtype="16" fill="hold" grpId="0" nodeType="withEffect">
                                  <p:stCondLst>
                                    <p:cond delay="0"/>
                                  </p:stCondLst>
                                  <p:childTnLst>
                                    <p:set>
                                      <p:cBhvr>
                                        <p:cTn id="72" dur="1" fill="hold">
                                          <p:stCondLst>
                                            <p:cond delay="0"/>
                                          </p:stCondLst>
                                        </p:cTn>
                                        <p:tgtEl>
                                          <p:spTgt spid="7">
                                            <p:graphicEl>
                                              <a:dgm id="{F35E973C-EEB5-448C-9EB4-8F9B4A74F68C}"/>
                                            </p:graphicEl>
                                          </p:spTgt>
                                        </p:tgtEl>
                                        <p:attrNameLst>
                                          <p:attrName>style.visibility</p:attrName>
                                        </p:attrNameLst>
                                      </p:cBhvr>
                                      <p:to>
                                        <p:strVal val="visible"/>
                                      </p:to>
                                    </p:set>
                                    <p:animEffect transition="in" filter="circle(in)">
                                      <p:cBhvr>
                                        <p:cTn id="73" dur="2000"/>
                                        <p:tgtEl>
                                          <p:spTgt spid="7">
                                            <p:graphicEl>
                                              <a:dgm id="{F35E973C-EEB5-448C-9EB4-8F9B4A74F68C}"/>
                                            </p:graphicEl>
                                          </p:spTgt>
                                        </p:tgtEl>
                                      </p:cBhvr>
                                    </p:animEffect>
                                  </p:childTnLst>
                                </p:cTn>
                              </p:par>
                            </p:childTnLst>
                          </p:cTn>
                        </p:par>
                      </p:childTnLst>
                    </p:cTn>
                  </p:par>
                  <p:par>
                    <p:cTn id="74" fill="hold">
                      <p:stCondLst>
                        <p:cond delay="indefinite"/>
                      </p:stCondLst>
                      <p:childTnLst>
                        <p:par>
                          <p:cTn id="75" fill="hold">
                            <p:stCondLst>
                              <p:cond delay="0"/>
                            </p:stCondLst>
                            <p:childTnLst>
                              <p:par>
                                <p:cTn id="76" presetID="6" presetClass="entr" presetSubtype="16" fill="hold" grpId="0" nodeType="clickEffect">
                                  <p:stCondLst>
                                    <p:cond delay="0"/>
                                  </p:stCondLst>
                                  <p:childTnLst>
                                    <p:set>
                                      <p:cBhvr>
                                        <p:cTn id="77" dur="1" fill="hold">
                                          <p:stCondLst>
                                            <p:cond delay="0"/>
                                          </p:stCondLst>
                                        </p:cTn>
                                        <p:tgtEl>
                                          <p:spTgt spid="7">
                                            <p:graphicEl>
                                              <a:dgm id="{0364CB2D-00B3-42B0-883F-44B4790D4F51}"/>
                                            </p:graphicEl>
                                          </p:spTgt>
                                        </p:tgtEl>
                                        <p:attrNameLst>
                                          <p:attrName>style.visibility</p:attrName>
                                        </p:attrNameLst>
                                      </p:cBhvr>
                                      <p:to>
                                        <p:strVal val="visible"/>
                                      </p:to>
                                    </p:set>
                                    <p:animEffect transition="in" filter="circle(in)">
                                      <p:cBhvr>
                                        <p:cTn id="78" dur="2000"/>
                                        <p:tgtEl>
                                          <p:spTgt spid="7">
                                            <p:graphicEl>
                                              <a:dgm id="{0364CB2D-00B3-42B0-883F-44B4790D4F51}"/>
                                            </p:graphicEl>
                                          </p:spTgt>
                                        </p:tgtEl>
                                      </p:cBhvr>
                                    </p:animEffect>
                                  </p:childTnLst>
                                </p:cTn>
                              </p:par>
                            </p:childTnLst>
                          </p:cTn>
                        </p:par>
                      </p:childTnLst>
                    </p:cTn>
                  </p:par>
                  <p:par>
                    <p:cTn id="79" fill="hold">
                      <p:stCondLst>
                        <p:cond delay="indefinite"/>
                      </p:stCondLst>
                      <p:childTnLst>
                        <p:par>
                          <p:cTn id="80" fill="hold">
                            <p:stCondLst>
                              <p:cond delay="0"/>
                            </p:stCondLst>
                            <p:childTnLst>
                              <p:par>
                                <p:cTn id="81" presetID="6" presetClass="entr" presetSubtype="32" fill="hold" nodeType="clickEffect">
                                  <p:stCondLst>
                                    <p:cond delay="0"/>
                                  </p:stCondLst>
                                  <p:childTnLst>
                                    <p:set>
                                      <p:cBhvr>
                                        <p:cTn id="82" dur="1" fill="hold">
                                          <p:stCondLst>
                                            <p:cond delay="0"/>
                                          </p:stCondLst>
                                        </p:cTn>
                                        <p:tgtEl>
                                          <p:spTgt spid="3074"/>
                                        </p:tgtEl>
                                        <p:attrNameLst>
                                          <p:attrName>style.visibility</p:attrName>
                                        </p:attrNameLst>
                                      </p:cBhvr>
                                      <p:to>
                                        <p:strVal val="visible"/>
                                      </p:to>
                                    </p:set>
                                    <p:animEffect transition="in" filter="circle(out)">
                                      <p:cBhvr>
                                        <p:cTn id="83" dur="2000"/>
                                        <p:tgtEl>
                                          <p:spTgt spid="3074"/>
                                        </p:tgtEl>
                                      </p:cBhvr>
                                    </p:animEffect>
                                  </p:childTnLst>
                                </p:cTn>
                              </p:par>
                            </p:childTnLst>
                          </p:cTn>
                        </p:par>
                      </p:childTnLst>
                    </p:cTn>
                  </p:par>
                  <p:par>
                    <p:cTn id="84" fill="hold">
                      <p:stCondLst>
                        <p:cond delay="indefinite"/>
                      </p:stCondLst>
                      <p:childTnLst>
                        <p:par>
                          <p:cTn id="85" fill="hold">
                            <p:stCondLst>
                              <p:cond delay="0"/>
                            </p:stCondLst>
                            <p:childTnLst>
                              <p:par>
                                <p:cTn id="86" presetID="6" presetClass="entr" presetSubtype="16" fill="hold" nodeType="clickEffect">
                                  <p:stCondLst>
                                    <p:cond delay="0"/>
                                  </p:stCondLst>
                                  <p:childTnLst>
                                    <p:set>
                                      <p:cBhvr>
                                        <p:cTn id="87" dur="1" fill="hold">
                                          <p:stCondLst>
                                            <p:cond delay="0"/>
                                          </p:stCondLst>
                                        </p:cTn>
                                        <p:tgtEl>
                                          <p:spTgt spid="3076"/>
                                        </p:tgtEl>
                                        <p:attrNameLst>
                                          <p:attrName>style.visibility</p:attrName>
                                        </p:attrNameLst>
                                      </p:cBhvr>
                                      <p:to>
                                        <p:strVal val="visible"/>
                                      </p:to>
                                    </p:set>
                                    <p:animEffect transition="in" filter="circle(in)">
                                      <p:cBhvr>
                                        <p:cTn id="88" dur="20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7"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2E182-7151-4C3B-BDFF-EC26DD834C93}"/>
              </a:ext>
            </a:extLst>
          </p:cNvPr>
          <p:cNvSpPr>
            <a:spLocks noGrp="1"/>
          </p:cNvSpPr>
          <p:nvPr>
            <p:ph type="title"/>
          </p:nvPr>
        </p:nvSpPr>
        <p:spPr>
          <a:xfrm>
            <a:off x="1645920" y="297169"/>
            <a:ext cx="4998720" cy="1450757"/>
          </a:xfrm>
        </p:spPr>
        <p:txBody>
          <a:bodyPr/>
          <a:lstStyle/>
          <a:p>
            <a:pPr algn="ctr"/>
            <a:r>
              <a:rPr lang="en-US" b="1" dirty="0">
                <a:solidFill>
                  <a:schemeClr val="accent1">
                    <a:lumMod val="50000"/>
                  </a:schemeClr>
                </a:solidFill>
              </a:rPr>
              <a:t>Three Stages of Formation</a:t>
            </a:r>
          </a:p>
        </p:txBody>
      </p:sp>
      <p:sp>
        <p:nvSpPr>
          <p:cNvPr id="3" name="TextBox 2">
            <a:extLst>
              <a:ext uri="{FF2B5EF4-FFF2-40B4-BE49-F238E27FC236}">
                <a16:creationId xmlns:a16="http://schemas.microsoft.com/office/drawing/2014/main" id="{93D9ECBA-F1B6-4A2B-8D79-F8ED0EAD1B6F}"/>
              </a:ext>
            </a:extLst>
          </p:cNvPr>
          <p:cNvSpPr txBox="1"/>
          <p:nvPr/>
        </p:nvSpPr>
        <p:spPr>
          <a:xfrm>
            <a:off x="1232452" y="2557670"/>
            <a:ext cx="3233531" cy="3477875"/>
          </a:xfrm>
          <a:prstGeom prst="rect">
            <a:avLst/>
          </a:prstGeom>
          <a:solidFill>
            <a:schemeClr val="accent1">
              <a:lumMod val="60000"/>
              <a:lumOff val="40000"/>
            </a:schemeClr>
          </a:solidFill>
          <a:ln w="38100">
            <a:solidFill>
              <a:schemeClr val="accent1">
                <a:lumMod val="50000"/>
              </a:schemeClr>
            </a:solidFill>
          </a:ln>
        </p:spPr>
        <p:txBody>
          <a:bodyPr wrap="square" rtlCol="0">
            <a:spAutoFit/>
          </a:bodyPr>
          <a:lstStyle/>
          <a:p>
            <a:pPr algn="ctr"/>
            <a:r>
              <a:rPr lang="en-US" sz="2000" b="1" dirty="0"/>
              <a:t>The life of Jesus is an open book which can serve as a daily example of how to live our own lives.  Even if we can never be perfect as Jesus is perfect, we can look at his activities and try to  act according to what He said and did.</a:t>
            </a:r>
          </a:p>
          <a:p>
            <a:pPr algn="ctr"/>
            <a:endParaRPr lang="en-US" sz="2000" b="1" dirty="0"/>
          </a:p>
          <a:p>
            <a:pPr algn="ctr"/>
            <a:endParaRPr lang="en-US" sz="2000" b="1" dirty="0"/>
          </a:p>
        </p:txBody>
      </p:sp>
      <p:sp>
        <p:nvSpPr>
          <p:cNvPr id="4" name="TextBox 3">
            <a:extLst>
              <a:ext uri="{FF2B5EF4-FFF2-40B4-BE49-F238E27FC236}">
                <a16:creationId xmlns:a16="http://schemas.microsoft.com/office/drawing/2014/main" id="{B270CC12-7E66-4ECE-B560-9BE025E408B7}"/>
              </a:ext>
            </a:extLst>
          </p:cNvPr>
          <p:cNvSpPr txBox="1"/>
          <p:nvPr/>
        </p:nvSpPr>
        <p:spPr>
          <a:xfrm>
            <a:off x="4638261" y="2557670"/>
            <a:ext cx="3432313" cy="3477875"/>
          </a:xfrm>
          <a:prstGeom prst="rect">
            <a:avLst/>
          </a:prstGeom>
          <a:solidFill>
            <a:schemeClr val="accent1">
              <a:lumMod val="60000"/>
              <a:lumOff val="40000"/>
            </a:schemeClr>
          </a:solidFill>
          <a:ln w="38100">
            <a:solidFill>
              <a:schemeClr val="accent1">
                <a:lumMod val="50000"/>
              </a:schemeClr>
            </a:solidFill>
          </a:ln>
        </p:spPr>
        <p:txBody>
          <a:bodyPr wrap="square" rtlCol="0">
            <a:spAutoFit/>
          </a:bodyPr>
          <a:lstStyle/>
          <a:p>
            <a:pPr algn="ctr"/>
            <a:r>
              <a:rPr lang="en-US" sz="2000" b="1" dirty="0"/>
              <a:t>The church is our guide when we have questions regarding the choices we make here on earth.  Sometimes it is hard to interpret the bible to understand how we are to act in certain situations.  The church through its catechism then becomes the word of Jesus spoken through His church.</a:t>
            </a:r>
          </a:p>
        </p:txBody>
      </p:sp>
      <p:sp>
        <p:nvSpPr>
          <p:cNvPr id="5" name="TextBox 4">
            <a:extLst>
              <a:ext uri="{FF2B5EF4-FFF2-40B4-BE49-F238E27FC236}">
                <a16:creationId xmlns:a16="http://schemas.microsoft.com/office/drawing/2014/main" id="{1077FE73-2169-4705-B451-058DF0131DA5}"/>
              </a:ext>
            </a:extLst>
          </p:cNvPr>
          <p:cNvSpPr txBox="1"/>
          <p:nvPr/>
        </p:nvSpPr>
        <p:spPr>
          <a:xfrm>
            <a:off x="8415130" y="2557670"/>
            <a:ext cx="2928731" cy="3477875"/>
          </a:xfrm>
          <a:prstGeom prst="rect">
            <a:avLst/>
          </a:prstGeom>
          <a:solidFill>
            <a:schemeClr val="accent1">
              <a:lumMod val="60000"/>
              <a:lumOff val="40000"/>
            </a:schemeClr>
          </a:solidFill>
          <a:ln w="38100">
            <a:solidFill>
              <a:schemeClr val="accent1">
                <a:lumMod val="50000"/>
              </a:schemeClr>
            </a:solidFill>
          </a:ln>
        </p:spPr>
        <p:txBody>
          <a:bodyPr wrap="square" rtlCol="0">
            <a:spAutoFit/>
          </a:bodyPr>
          <a:lstStyle/>
          <a:p>
            <a:pPr algn="ctr"/>
            <a:r>
              <a:rPr lang="en-US" sz="2000" b="1" dirty="0"/>
              <a:t>The evangelists have brought the words of Jesus down to us through the gospels.  We rely on their God given wisdom and on the inspiration of the Holy Spirit as we try to pattern our lives according to the principles by which Jesus lived and died.</a:t>
            </a:r>
          </a:p>
        </p:txBody>
      </p:sp>
      <p:sp>
        <p:nvSpPr>
          <p:cNvPr id="6" name="TextBox 5">
            <a:extLst>
              <a:ext uri="{FF2B5EF4-FFF2-40B4-BE49-F238E27FC236}">
                <a16:creationId xmlns:a16="http://schemas.microsoft.com/office/drawing/2014/main" id="{4CF9F2B6-275B-4AF1-A44E-F591B12CFB54}"/>
              </a:ext>
            </a:extLst>
          </p:cNvPr>
          <p:cNvSpPr txBox="1"/>
          <p:nvPr/>
        </p:nvSpPr>
        <p:spPr>
          <a:xfrm>
            <a:off x="1336431" y="1927274"/>
            <a:ext cx="3129552" cy="461665"/>
          </a:xfrm>
          <a:prstGeom prst="rect">
            <a:avLst/>
          </a:prstGeom>
          <a:noFill/>
        </p:spPr>
        <p:txBody>
          <a:bodyPr wrap="square" rtlCol="0">
            <a:spAutoFit/>
          </a:bodyPr>
          <a:lstStyle/>
          <a:p>
            <a:r>
              <a:rPr lang="en-US" sz="2400" b="1" dirty="0">
                <a:latin typeface="+mj-lt"/>
              </a:rPr>
              <a:t>My Reflections:</a:t>
            </a:r>
          </a:p>
        </p:txBody>
      </p:sp>
      <p:pic>
        <p:nvPicPr>
          <p:cNvPr id="1026" name="Picture 2" descr="Image result for gospels">
            <a:extLst>
              <a:ext uri="{FF2B5EF4-FFF2-40B4-BE49-F238E27FC236}">
                <a16:creationId xmlns:a16="http://schemas.microsoft.com/office/drawing/2014/main" id="{C7D0CAAE-0C94-4D95-8B12-289A3DB887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4341" y="286603"/>
            <a:ext cx="3779520" cy="203224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007771799"/>
      </p:ext>
    </p:extLst>
  </p:cSld>
  <p:clrMapOvr>
    <a:masterClrMapping/>
  </p:clrMapOvr>
  <mc:AlternateContent xmlns:mc="http://schemas.openxmlformats.org/markup-compatibility/2006">
    <mc:Choice xmlns:p14="http://schemas.microsoft.com/office/powerpoint/2010/main" Requires="p14">
      <p:transition spd="slow" p14:dur="3400" advTm="40649">
        <p14:reveal/>
      </p:transition>
    </mc:Choice>
    <mc:Fallback>
      <p:transition spd="slow" advTm="40649">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right)">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left)">
                                      <p:cBhvr>
                                        <p:cTn id="22" dur="20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20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right)">
                                      <p:cBhvr>
                                        <p:cTn id="3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2E182-7151-4C3B-BDFF-EC26DD834C93}"/>
              </a:ext>
            </a:extLst>
          </p:cNvPr>
          <p:cNvSpPr>
            <a:spLocks noGrp="1"/>
          </p:cNvSpPr>
          <p:nvPr>
            <p:ph type="title"/>
          </p:nvPr>
        </p:nvSpPr>
        <p:spPr>
          <a:xfrm>
            <a:off x="1336431" y="337669"/>
            <a:ext cx="4998720" cy="1450757"/>
          </a:xfrm>
        </p:spPr>
        <p:txBody>
          <a:bodyPr/>
          <a:lstStyle/>
          <a:p>
            <a:pPr algn="ctr"/>
            <a:r>
              <a:rPr lang="en-US" b="1" dirty="0">
                <a:solidFill>
                  <a:schemeClr val="accent1">
                    <a:lumMod val="50000"/>
                  </a:schemeClr>
                </a:solidFill>
              </a:rPr>
              <a:t>Three Stages of Formation</a:t>
            </a:r>
          </a:p>
        </p:txBody>
      </p:sp>
      <p:sp>
        <p:nvSpPr>
          <p:cNvPr id="3" name="TextBox 2">
            <a:extLst>
              <a:ext uri="{FF2B5EF4-FFF2-40B4-BE49-F238E27FC236}">
                <a16:creationId xmlns:a16="http://schemas.microsoft.com/office/drawing/2014/main" id="{93D9ECBA-F1B6-4A2B-8D79-F8ED0EAD1B6F}"/>
              </a:ext>
            </a:extLst>
          </p:cNvPr>
          <p:cNvSpPr txBox="1"/>
          <p:nvPr/>
        </p:nvSpPr>
        <p:spPr>
          <a:xfrm>
            <a:off x="1232452" y="2557670"/>
            <a:ext cx="3233531" cy="3477875"/>
          </a:xfrm>
          <a:prstGeom prst="rect">
            <a:avLst/>
          </a:prstGeom>
          <a:solidFill>
            <a:schemeClr val="accent1">
              <a:lumMod val="60000"/>
              <a:lumOff val="40000"/>
            </a:schemeClr>
          </a:solidFill>
          <a:ln w="38100">
            <a:solidFill>
              <a:schemeClr val="accent1">
                <a:lumMod val="50000"/>
              </a:schemeClr>
            </a:solidFill>
          </a:ln>
        </p:spPr>
        <p:txBody>
          <a:bodyPr wrap="square" rtlCol="0">
            <a:spAutoFit/>
          </a:bodyPr>
          <a:lstStyle/>
          <a:p>
            <a:endParaRPr lang="en-US" sz="2000" b="1" dirty="0"/>
          </a:p>
          <a:p>
            <a:endParaRPr lang="en-US" sz="2000" b="1" dirty="0"/>
          </a:p>
          <a:p>
            <a:endParaRPr lang="en-US" sz="2000" b="1" dirty="0"/>
          </a:p>
          <a:p>
            <a:endParaRPr lang="en-US" sz="2000" b="1" dirty="0"/>
          </a:p>
          <a:p>
            <a:endParaRPr lang="en-US" sz="2000" b="1" dirty="0"/>
          </a:p>
          <a:p>
            <a:endParaRPr lang="en-US" sz="2000" b="1" dirty="0"/>
          </a:p>
          <a:p>
            <a:endParaRPr lang="en-US" sz="2000" b="1" dirty="0"/>
          </a:p>
          <a:p>
            <a:endParaRPr lang="en-US" sz="2000" b="1" dirty="0"/>
          </a:p>
          <a:p>
            <a:endParaRPr lang="en-US" sz="2000" b="1" dirty="0"/>
          </a:p>
          <a:p>
            <a:endParaRPr lang="en-US" sz="2000" b="1" dirty="0"/>
          </a:p>
          <a:p>
            <a:endParaRPr lang="en-US" sz="2000" b="1" dirty="0"/>
          </a:p>
        </p:txBody>
      </p:sp>
      <p:sp>
        <p:nvSpPr>
          <p:cNvPr id="4" name="TextBox 3">
            <a:extLst>
              <a:ext uri="{FF2B5EF4-FFF2-40B4-BE49-F238E27FC236}">
                <a16:creationId xmlns:a16="http://schemas.microsoft.com/office/drawing/2014/main" id="{B270CC12-7E66-4ECE-B560-9BE025E408B7}"/>
              </a:ext>
            </a:extLst>
          </p:cNvPr>
          <p:cNvSpPr txBox="1"/>
          <p:nvPr/>
        </p:nvSpPr>
        <p:spPr>
          <a:xfrm>
            <a:off x="4638261" y="2557670"/>
            <a:ext cx="3233531" cy="3477875"/>
          </a:xfrm>
          <a:prstGeom prst="rect">
            <a:avLst/>
          </a:prstGeom>
          <a:solidFill>
            <a:schemeClr val="accent1">
              <a:lumMod val="60000"/>
              <a:lumOff val="40000"/>
            </a:schemeClr>
          </a:solidFill>
          <a:ln w="38100">
            <a:solidFill>
              <a:schemeClr val="accent1">
                <a:lumMod val="50000"/>
              </a:schemeClr>
            </a:solidFill>
          </a:ln>
        </p:spPr>
        <p:txBody>
          <a:bodyPr wrap="square" rtlCol="0">
            <a:spAutoFit/>
          </a:bodyPr>
          <a:lstStyle/>
          <a:p>
            <a:endParaRPr lang="en-US" sz="2000" b="1" dirty="0"/>
          </a:p>
          <a:p>
            <a:endParaRPr lang="en-US" sz="2000" b="1" dirty="0"/>
          </a:p>
          <a:p>
            <a:endParaRPr lang="en-US" sz="2000" b="1" dirty="0"/>
          </a:p>
          <a:p>
            <a:endParaRPr lang="en-US" sz="2000" b="1" dirty="0"/>
          </a:p>
          <a:p>
            <a:endParaRPr lang="en-US" sz="2000" b="1" dirty="0"/>
          </a:p>
          <a:p>
            <a:endParaRPr lang="en-US" sz="2000" b="1" dirty="0"/>
          </a:p>
          <a:p>
            <a:endParaRPr lang="en-US" sz="2000" b="1" dirty="0"/>
          </a:p>
          <a:p>
            <a:endParaRPr lang="en-US" sz="2000" b="1" dirty="0"/>
          </a:p>
          <a:p>
            <a:endParaRPr lang="en-US" sz="2000" b="1" dirty="0"/>
          </a:p>
          <a:p>
            <a:endParaRPr lang="en-US" sz="2000" b="1" dirty="0"/>
          </a:p>
          <a:p>
            <a:endParaRPr lang="en-US" sz="2000" b="1" dirty="0"/>
          </a:p>
        </p:txBody>
      </p:sp>
      <p:sp>
        <p:nvSpPr>
          <p:cNvPr id="5" name="TextBox 4">
            <a:extLst>
              <a:ext uri="{FF2B5EF4-FFF2-40B4-BE49-F238E27FC236}">
                <a16:creationId xmlns:a16="http://schemas.microsoft.com/office/drawing/2014/main" id="{1077FE73-2169-4705-B451-058DF0131DA5}"/>
              </a:ext>
            </a:extLst>
          </p:cNvPr>
          <p:cNvSpPr txBox="1"/>
          <p:nvPr/>
        </p:nvSpPr>
        <p:spPr>
          <a:xfrm>
            <a:off x="8044070" y="2557670"/>
            <a:ext cx="3086126" cy="3477875"/>
          </a:xfrm>
          <a:prstGeom prst="rect">
            <a:avLst/>
          </a:prstGeom>
          <a:solidFill>
            <a:schemeClr val="accent1">
              <a:lumMod val="60000"/>
              <a:lumOff val="40000"/>
            </a:schemeClr>
          </a:solidFill>
          <a:ln w="38100">
            <a:solidFill>
              <a:schemeClr val="accent1">
                <a:lumMod val="50000"/>
              </a:schemeClr>
            </a:solidFill>
          </a:ln>
        </p:spPr>
        <p:txBody>
          <a:bodyPr wrap="square" rtlCol="0">
            <a:spAutoFit/>
          </a:bodyPr>
          <a:lstStyle/>
          <a:p>
            <a:endParaRPr lang="en-US" sz="2000" b="1" dirty="0"/>
          </a:p>
          <a:p>
            <a:endParaRPr lang="en-US" sz="2000" b="1" dirty="0"/>
          </a:p>
          <a:p>
            <a:endParaRPr lang="en-US" sz="2000" b="1" dirty="0"/>
          </a:p>
          <a:p>
            <a:endParaRPr lang="en-US" sz="2000" b="1" dirty="0"/>
          </a:p>
          <a:p>
            <a:endParaRPr lang="en-US" sz="2000" b="1" dirty="0"/>
          </a:p>
          <a:p>
            <a:endParaRPr lang="en-US" sz="2000" b="1" dirty="0"/>
          </a:p>
          <a:p>
            <a:endParaRPr lang="en-US" sz="2000" b="1" dirty="0"/>
          </a:p>
          <a:p>
            <a:endParaRPr lang="en-US" sz="2000" b="1" dirty="0"/>
          </a:p>
          <a:p>
            <a:endParaRPr lang="en-US" sz="2000" b="1" dirty="0"/>
          </a:p>
          <a:p>
            <a:endParaRPr lang="en-US" sz="2000" b="1" dirty="0"/>
          </a:p>
          <a:p>
            <a:endParaRPr lang="en-US" sz="2000" b="1" dirty="0"/>
          </a:p>
        </p:txBody>
      </p:sp>
      <p:sp>
        <p:nvSpPr>
          <p:cNvPr id="6" name="TextBox 5">
            <a:extLst>
              <a:ext uri="{FF2B5EF4-FFF2-40B4-BE49-F238E27FC236}">
                <a16:creationId xmlns:a16="http://schemas.microsoft.com/office/drawing/2014/main" id="{4CF9F2B6-275B-4AF1-A44E-F591B12CFB54}"/>
              </a:ext>
            </a:extLst>
          </p:cNvPr>
          <p:cNvSpPr txBox="1"/>
          <p:nvPr/>
        </p:nvSpPr>
        <p:spPr>
          <a:xfrm>
            <a:off x="1336431" y="1927274"/>
            <a:ext cx="3129552" cy="461665"/>
          </a:xfrm>
          <a:prstGeom prst="rect">
            <a:avLst/>
          </a:prstGeom>
          <a:noFill/>
        </p:spPr>
        <p:txBody>
          <a:bodyPr wrap="square" rtlCol="0">
            <a:spAutoFit/>
          </a:bodyPr>
          <a:lstStyle/>
          <a:p>
            <a:r>
              <a:rPr lang="en-US" sz="2400" b="1" dirty="0">
                <a:latin typeface="+mj-lt"/>
              </a:rPr>
              <a:t>Your Reflections:</a:t>
            </a:r>
          </a:p>
        </p:txBody>
      </p:sp>
      <p:pic>
        <p:nvPicPr>
          <p:cNvPr id="2050" name="Picture 2" descr="Image result for gospels">
            <a:extLst>
              <a:ext uri="{FF2B5EF4-FFF2-40B4-BE49-F238E27FC236}">
                <a16:creationId xmlns:a16="http://schemas.microsoft.com/office/drawing/2014/main" id="{331168ED-0A16-4B6C-A4E7-B201EB9B78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034" y="297168"/>
            <a:ext cx="3684702" cy="181298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535244927"/>
      </p:ext>
    </p:extLst>
  </p:cSld>
  <p:clrMapOvr>
    <a:masterClrMapping/>
  </p:clrMapOvr>
  <mc:AlternateContent xmlns:mc="http://schemas.openxmlformats.org/markup-compatibility/2006">
    <mc:Choice xmlns:p14="http://schemas.microsoft.com/office/powerpoint/2010/main" Requires="p14">
      <p:transition spd="slow" p14:dur="3400" advTm="14892">
        <p14:reveal/>
      </p:transition>
    </mc:Choice>
    <mc:Fallback>
      <p:transition spd="slow" advTm="14892">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arn(inVertical)">
                                      <p:cBhvr>
                                        <p:cTn id="7" dur="20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outVertical)">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Horizontal)">
                                      <p:cBhvr>
                                        <p:cTn id="2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2FDF0794-1B86-42B2-B8C7-F60123E638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Franklin Gothic Book" panose="020F0502020204030204"/>
              <a:ea typeface="+mn-ea"/>
              <a:cs typeface="+mn-cs"/>
            </a:endParaRPr>
          </a:p>
        </p:txBody>
      </p:sp>
      <p:pic>
        <p:nvPicPr>
          <p:cNvPr id="5" name="Picture 4">
            <a:extLst>
              <a:ext uri="{FF2B5EF4-FFF2-40B4-BE49-F238E27FC236}">
                <a16:creationId xmlns:a16="http://schemas.microsoft.com/office/drawing/2014/main" id="{1FD526C9-A8C7-41E6-85BB-39F06C858A2B}"/>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58471" y="34732"/>
            <a:ext cx="12130235" cy="6823268"/>
          </a:xfrm>
          <a:prstGeom prst="rect">
            <a:avLst/>
          </a:prstGeom>
        </p:spPr>
      </p:pic>
      <p:sp>
        <p:nvSpPr>
          <p:cNvPr id="30" name="Rectangle 29">
            <a:extLst>
              <a:ext uri="{FF2B5EF4-FFF2-40B4-BE49-F238E27FC236}">
                <a16:creationId xmlns:a16="http://schemas.microsoft.com/office/drawing/2014/main" id="{C5373426-E26E-431D-959C-5DB96C0B6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2607" y="1238442"/>
            <a:ext cx="3635926" cy="4355751"/>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Franklin Gothic Book" panose="020F0502020204030204"/>
              <a:ea typeface="+mn-ea"/>
              <a:cs typeface="+mn-cs"/>
            </a:endParaRPr>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8123416" y="1475234"/>
            <a:ext cx="3214307" cy="2901694"/>
          </a:xfrm>
        </p:spPr>
        <p:txBody>
          <a:bodyPr anchor="b">
            <a:normAutofit/>
          </a:bodyPr>
          <a:lstStyle/>
          <a:p>
            <a:pPr algn="ctr"/>
            <a:br>
              <a:rPr lang="en-US" sz="4400" dirty="0">
                <a:solidFill>
                  <a:schemeClr val="tx1"/>
                </a:solidFill>
              </a:rPr>
            </a:br>
            <a:endParaRPr lang="en-US" sz="4400" dirty="0">
              <a:solidFill>
                <a:schemeClr val="tx1"/>
              </a:solidFill>
            </a:endParaRPr>
          </a:p>
        </p:txBody>
      </p:sp>
      <p:cxnSp>
        <p:nvCxnSpPr>
          <p:cNvPr id="32" name="Straight Connector 31">
            <a:extLst>
              <a:ext uri="{FF2B5EF4-FFF2-40B4-BE49-F238E27FC236}">
                <a16:creationId xmlns:a16="http://schemas.microsoft.com/office/drawing/2014/main" id="{96D07482-83A3-4451-943C-B469610829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76090" y="4508519"/>
            <a:ext cx="31089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EDC90921-9082-491B-940E-827D679F34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Subtitle 5">
            <a:extLst>
              <a:ext uri="{FF2B5EF4-FFF2-40B4-BE49-F238E27FC236}">
                <a16:creationId xmlns:a16="http://schemas.microsoft.com/office/drawing/2014/main" id="{85F45256-1D19-4A97-B509-5DFA82677148}"/>
              </a:ext>
            </a:extLst>
          </p:cNvPr>
          <p:cNvSpPr>
            <a:spLocks noGrp="1"/>
          </p:cNvSpPr>
          <p:nvPr>
            <p:ph type="subTitle" idx="1"/>
          </p:nvPr>
        </p:nvSpPr>
        <p:spPr>
          <a:xfrm>
            <a:off x="1490133" y="4849677"/>
            <a:ext cx="10058400" cy="1143000"/>
          </a:xfrm>
          <a:solidFill>
            <a:schemeClr val="tx1"/>
          </a:solidFill>
          <a:ln w="38100">
            <a:solidFill>
              <a:schemeClr val="bg1"/>
            </a:solidFill>
          </a:ln>
        </p:spPr>
        <p:txBody>
          <a:bodyPr>
            <a:normAutofit fontScale="92500" lnSpcReduction="10000"/>
          </a:bodyPr>
          <a:lstStyle/>
          <a:p>
            <a:pPr algn="ctr"/>
            <a:r>
              <a:rPr lang="en-US" b="1" dirty="0">
                <a:solidFill>
                  <a:schemeClr val="bg1"/>
                </a:solidFill>
                <a:latin typeface="+mj-lt"/>
              </a:rPr>
              <a:t>The Church has shown the unity of God's plan by seeing Old Testament "types" which prefigure what Christ accomplished.</a:t>
            </a:r>
            <a:endParaRPr lang="en-US" b="1" dirty="0">
              <a:solidFill>
                <a:schemeClr val="bg1"/>
              </a:solidFill>
              <a:latin typeface="+mj-lt"/>
              <a:cs typeface="Aharoni" panose="02010803020104030203" pitchFamily="2" charset="-79"/>
            </a:endParaRPr>
          </a:p>
          <a:p>
            <a:pPr algn="ctr"/>
            <a:endParaRPr lang="en-US" b="1" dirty="0">
              <a:solidFill>
                <a:schemeClr val="bg1"/>
              </a:solidFill>
              <a:latin typeface="+mj-lt"/>
              <a:cs typeface="Aharoni" panose="02010803020104030203" pitchFamily="2" charset="-79"/>
            </a:endParaRPr>
          </a:p>
        </p:txBody>
      </p:sp>
      <p:sp>
        <p:nvSpPr>
          <p:cNvPr id="3" name="Rectangle 2">
            <a:extLst>
              <a:ext uri="{FF2B5EF4-FFF2-40B4-BE49-F238E27FC236}">
                <a16:creationId xmlns:a16="http://schemas.microsoft.com/office/drawing/2014/main" id="{F0D2F531-E41E-418A-8983-981FBD49E0BF}"/>
              </a:ext>
            </a:extLst>
          </p:cNvPr>
          <p:cNvSpPr/>
          <p:nvPr/>
        </p:nvSpPr>
        <p:spPr>
          <a:xfrm>
            <a:off x="8127288" y="1436823"/>
            <a:ext cx="3157762" cy="3170099"/>
          </a:xfrm>
          <a:prstGeom prst="rect">
            <a:avLst/>
          </a:prstGeom>
        </p:spPr>
        <p:txBody>
          <a:bodyPr wrap="square">
            <a:spAutoFit/>
          </a:bodyPr>
          <a:lstStyle/>
          <a:p>
            <a:pPr algn="ctr"/>
            <a:r>
              <a:rPr lang="en-US" sz="4000" b="1" dirty="0">
                <a:latin typeface="+mj-lt"/>
              </a:rPr>
              <a:t>Old and New - Light for Each Other </a:t>
            </a:r>
            <a:endParaRPr lang="en-US" sz="4000" dirty="0">
              <a:latin typeface="+mj-lt"/>
            </a:endParaRPr>
          </a:p>
        </p:txBody>
      </p:sp>
      <p:pic>
        <p:nvPicPr>
          <p:cNvPr id="4098" name="Picture 2" descr="See the source image">
            <a:extLst>
              <a:ext uri="{FF2B5EF4-FFF2-40B4-BE49-F238E27FC236}">
                <a16:creationId xmlns:a16="http://schemas.microsoft.com/office/drawing/2014/main" id="{352771B9-84E4-43C9-90C4-C74BA4A218D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6424" y="592682"/>
            <a:ext cx="5325940" cy="3297913"/>
          </a:xfrm>
          <a:prstGeom prst="rect">
            <a:avLst/>
          </a:prstGeom>
          <a:noFill/>
          <a:ln w="73025">
            <a:solidFill>
              <a:schemeClr val="bg1"/>
            </a:solidFill>
          </a:ln>
          <a:extLst>
            <a:ext uri="{909E8E84-426E-40DD-AFC4-6F175D3DCCD1}">
              <a14:hiddenFill xmlns:a14="http://schemas.microsoft.com/office/drawing/2010/main">
                <a:solidFill>
                  <a:srgbClr val="FFFFFF"/>
                </a:solidFill>
              </a14:hiddenFill>
            </a:ext>
          </a:extLst>
        </p:spPr>
      </p:pic>
    </p:spTree>
    <p:custDataLst>
      <p:tags r:id="rId2"/>
    </p:custDataLst>
    <p:extLst>
      <p:ext uri="{BB962C8B-B14F-4D97-AF65-F5344CB8AC3E}">
        <p14:creationId xmlns:p14="http://schemas.microsoft.com/office/powerpoint/2010/main" val="399326916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3400" advTm="13666">
        <p14:reveal/>
      </p:transition>
    </mc:Choice>
    <mc:Fallback>
      <p:transition spd="slow" advTm="13666">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2000"/>
                                        <p:tgtEl>
                                          <p:spTgt spid="4098"/>
                                        </p:tgtEl>
                                      </p:cBhvr>
                                    </p:animEffect>
                                    <p:anim calcmode="lin" valueType="num">
                                      <p:cBhvr>
                                        <p:cTn id="8" dur="2000" fill="hold"/>
                                        <p:tgtEl>
                                          <p:spTgt spid="4098"/>
                                        </p:tgtEl>
                                        <p:attrNameLst>
                                          <p:attrName>ppt_x</p:attrName>
                                        </p:attrNameLst>
                                      </p:cBhvr>
                                      <p:tavLst>
                                        <p:tav tm="0">
                                          <p:val>
                                            <p:strVal val="#ppt_x"/>
                                          </p:val>
                                        </p:tav>
                                        <p:tav tm="100000">
                                          <p:val>
                                            <p:strVal val="#ppt_x"/>
                                          </p:val>
                                        </p:tav>
                                      </p:tavLst>
                                    </p:anim>
                                    <p:anim calcmode="lin" valueType="num">
                                      <p:cBhvr>
                                        <p:cTn id="9" dur="2000" fill="hold"/>
                                        <p:tgtEl>
                                          <p:spTgt spid="409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2000"/>
                                        <p:tgtEl>
                                          <p:spTgt spid="3"/>
                                        </p:tgtEl>
                                      </p:cBhvr>
                                    </p:animEffect>
                                    <p:anim calcmode="lin" valueType="num">
                                      <p:cBhvr>
                                        <p:cTn id="15" dur="2000" fill="hold"/>
                                        <p:tgtEl>
                                          <p:spTgt spid="3"/>
                                        </p:tgtEl>
                                        <p:attrNameLst>
                                          <p:attrName>ppt_x</p:attrName>
                                        </p:attrNameLst>
                                      </p:cBhvr>
                                      <p:tavLst>
                                        <p:tav tm="0">
                                          <p:val>
                                            <p:strVal val="#ppt_x"/>
                                          </p:val>
                                        </p:tav>
                                        <p:tav tm="100000">
                                          <p:val>
                                            <p:strVal val="#ppt_x"/>
                                          </p:val>
                                        </p:tav>
                                      </p:tavLst>
                                    </p:anim>
                                    <p:anim calcmode="lin" valueType="num">
                                      <p:cBhvr>
                                        <p:cTn id="16" dur="2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bg/>
                                          </p:spTgt>
                                        </p:tgtEl>
                                        <p:attrNameLst>
                                          <p:attrName>style.visibility</p:attrName>
                                        </p:attrNameLst>
                                      </p:cBhvr>
                                      <p:to>
                                        <p:strVal val="visible"/>
                                      </p:to>
                                    </p:set>
                                    <p:animEffect transition="in" filter="fade">
                                      <p:cBhvr>
                                        <p:cTn id="21" dur="2000"/>
                                        <p:tgtEl>
                                          <p:spTgt spid="6">
                                            <p:bg/>
                                          </p:spTgt>
                                        </p:tgtEl>
                                      </p:cBhvr>
                                    </p:animEffect>
                                    <p:anim calcmode="lin" valueType="num">
                                      <p:cBhvr>
                                        <p:cTn id="22" dur="2000" fill="hold"/>
                                        <p:tgtEl>
                                          <p:spTgt spid="6">
                                            <p:bg/>
                                          </p:spTgt>
                                        </p:tgtEl>
                                        <p:attrNameLst>
                                          <p:attrName>ppt_x</p:attrName>
                                        </p:attrNameLst>
                                      </p:cBhvr>
                                      <p:tavLst>
                                        <p:tav tm="0">
                                          <p:val>
                                            <p:strVal val="#ppt_x"/>
                                          </p:val>
                                        </p:tav>
                                        <p:tav tm="100000">
                                          <p:val>
                                            <p:strVal val="#ppt_x"/>
                                          </p:val>
                                        </p:tav>
                                      </p:tavLst>
                                    </p:anim>
                                    <p:anim calcmode="lin" valueType="num">
                                      <p:cBhvr>
                                        <p:cTn id="23" dur="2000" fill="hold"/>
                                        <p:tgtEl>
                                          <p:spTgt spid="6">
                                            <p:bg/>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xEl>
                                              <p:pRg st="0" end="0"/>
                                            </p:txEl>
                                          </p:spTgt>
                                        </p:tgtEl>
                                        <p:attrNameLst>
                                          <p:attrName>style.visibility</p:attrName>
                                        </p:attrNameLst>
                                      </p:cBhvr>
                                      <p:to>
                                        <p:strVal val="visible"/>
                                      </p:to>
                                    </p:set>
                                    <p:animEffect transition="in" filter="fade">
                                      <p:cBhvr>
                                        <p:cTn id="28" dur="2000"/>
                                        <p:tgtEl>
                                          <p:spTgt spid="6">
                                            <p:txEl>
                                              <p:pRg st="0" end="0"/>
                                            </p:txEl>
                                          </p:spTgt>
                                        </p:tgtEl>
                                      </p:cBhvr>
                                    </p:animEffect>
                                    <p:anim calcmode="lin" valueType="num">
                                      <p:cBhvr>
                                        <p:cTn id="29" dur="2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30" dur="2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3"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3.9|2.9"/>
</p:tagLst>
</file>

<file path=ppt/tags/tag10.xml><?xml version="1.0" encoding="utf-8"?>
<p:tagLst xmlns:a="http://schemas.openxmlformats.org/drawingml/2006/main" xmlns:r="http://schemas.openxmlformats.org/officeDocument/2006/relationships" xmlns:p="http://schemas.openxmlformats.org/presentationml/2006/main">
  <p:tag name="TIMING" val="|0.1|2.5|2.7"/>
</p:tagLst>
</file>

<file path=ppt/tags/tag11.xml><?xml version="1.0" encoding="utf-8"?>
<p:tagLst xmlns:a="http://schemas.openxmlformats.org/drawingml/2006/main" xmlns:r="http://schemas.openxmlformats.org/officeDocument/2006/relationships" xmlns:p="http://schemas.openxmlformats.org/presentationml/2006/main">
  <p:tag name="TIMING" val="|0.8|2.1|2|10.9|5.8"/>
</p:tagLst>
</file>

<file path=ppt/tags/tag12.xml><?xml version="1.0" encoding="utf-8"?>
<p:tagLst xmlns:a="http://schemas.openxmlformats.org/drawingml/2006/main" xmlns:r="http://schemas.openxmlformats.org/officeDocument/2006/relationships" xmlns:p="http://schemas.openxmlformats.org/presentationml/2006/main">
  <p:tag name="TIMING" val="|2.3|3.2|7.4"/>
</p:tagLst>
</file>

<file path=ppt/tags/tag13.xml><?xml version="1.0" encoding="utf-8"?>
<p:tagLst xmlns:a="http://schemas.openxmlformats.org/drawingml/2006/main" xmlns:r="http://schemas.openxmlformats.org/officeDocument/2006/relationships" xmlns:p="http://schemas.openxmlformats.org/presentationml/2006/main">
  <p:tag name="TIMING" val="|0.9|1.8|2.5|8.6|4.9"/>
</p:tagLst>
</file>

<file path=ppt/tags/tag2.xml><?xml version="1.0" encoding="utf-8"?>
<p:tagLst xmlns:a="http://schemas.openxmlformats.org/drawingml/2006/main" xmlns:r="http://schemas.openxmlformats.org/officeDocument/2006/relationships" xmlns:p="http://schemas.openxmlformats.org/presentationml/2006/main">
  <p:tag name="TIMING" val="|0.2|3.1"/>
</p:tagLst>
</file>

<file path=ppt/tags/tag3.xml><?xml version="1.0" encoding="utf-8"?>
<p:tagLst xmlns:a="http://schemas.openxmlformats.org/drawingml/2006/main" xmlns:r="http://schemas.openxmlformats.org/officeDocument/2006/relationships" xmlns:p="http://schemas.openxmlformats.org/presentationml/2006/main">
  <p:tag name="TIMING" val="|2.3|2.4|2.4|2.5|1.2|3.4|2.5"/>
</p:tagLst>
</file>

<file path=ppt/tags/tag4.xml><?xml version="1.0" encoding="utf-8"?>
<p:tagLst xmlns:a="http://schemas.openxmlformats.org/drawingml/2006/main" xmlns:r="http://schemas.openxmlformats.org/officeDocument/2006/relationships" xmlns:p="http://schemas.openxmlformats.org/presentationml/2006/main">
  <p:tag name="TIMING" val="|0.9|2.6"/>
</p:tagLst>
</file>

<file path=ppt/tags/tag5.xml><?xml version="1.0" encoding="utf-8"?>
<p:tagLst xmlns:a="http://schemas.openxmlformats.org/drawingml/2006/main" xmlns:r="http://schemas.openxmlformats.org/officeDocument/2006/relationships" xmlns:p="http://schemas.openxmlformats.org/presentationml/2006/main">
  <p:tag name="TIMING" val="|0.2|3.2|3.3"/>
</p:tagLst>
</file>

<file path=ppt/tags/tag6.xml><?xml version="1.0" encoding="utf-8"?>
<p:tagLst xmlns:a="http://schemas.openxmlformats.org/drawingml/2006/main" xmlns:r="http://schemas.openxmlformats.org/officeDocument/2006/relationships" xmlns:p="http://schemas.openxmlformats.org/presentationml/2006/main">
  <p:tag name="TIMING" val="|0.7|3.9|2.7|4.4|2.5|6.3|1|5.3|2.7|2.4"/>
</p:tagLst>
</file>

<file path=ppt/tags/tag7.xml><?xml version="1.0" encoding="utf-8"?>
<p:tagLst xmlns:a="http://schemas.openxmlformats.org/drawingml/2006/main" xmlns:r="http://schemas.openxmlformats.org/officeDocument/2006/relationships" xmlns:p="http://schemas.openxmlformats.org/presentationml/2006/main">
  <p:tag name="TIMING" val="|0.1|2.5|2.9|2.7|9.5|12.2"/>
</p:tagLst>
</file>

<file path=ppt/tags/tag8.xml><?xml version="1.0" encoding="utf-8"?>
<p:tagLst xmlns:a="http://schemas.openxmlformats.org/drawingml/2006/main" xmlns:r="http://schemas.openxmlformats.org/officeDocument/2006/relationships" xmlns:p="http://schemas.openxmlformats.org/presentationml/2006/main">
  <p:tag name="TIMING" val="|1.5|2.6|2|2.3"/>
</p:tagLst>
</file>

<file path=ppt/tags/tag9.xml><?xml version="1.0" encoding="utf-8"?>
<p:tagLst xmlns:a="http://schemas.openxmlformats.org/drawingml/2006/main" xmlns:r="http://schemas.openxmlformats.org/officeDocument/2006/relationships" xmlns:p="http://schemas.openxmlformats.org/presentationml/2006/main">
  <p:tag name="TIMING" val="|0.6|2.3|2.6|2.4"/>
</p:tagLst>
</file>

<file path=ppt/theme/theme1.xml><?xml version="1.0" encoding="utf-8"?>
<a:theme xmlns:a="http://schemas.openxmlformats.org/drawingml/2006/main" name="1_RetrospectVTI">
  <a:themeElements>
    <a:clrScheme name="Custom 34">
      <a:dk1>
        <a:sysClr val="windowText" lastClr="000000"/>
      </a:dk1>
      <a:lt1>
        <a:sysClr val="window" lastClr="FFFFFF"/>
      </a:lt1>
      <a:dk2>
        <a:srgbClr val="39302A"/>
      </a:dk2>
      <a:lt2>
        <a:srgbClr val="E5DEDB"/>
      </a:lt2>
      <a:accent1>
        <a:srgbClr val="EC7016"/>
      </a:accent1>
      <a:accent2>
        <a:srgbClr val="F8931D"/>
      </a:accent2>
      <a:accent3>
        <a:srgbClr val="CE8D3E"/>
      </a:accent3>
      <a:accent4>
        <a:srgbClr val="E64823"/>
      </a:accent4>
      <a:accent5>
        <a:srgbClr val="FFCA08"/>
      </a:accent5>
      <a:accent6>
        <a:srgbClr val="9C6A6A"/>
      </a:accent6>
      <a:hlink>
        <a:srgbClr val="2998E3"/>
      </a:hlink>
      <a:folHlink>
        <a:srgbClr val="7F723D"/>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Override1.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ppt/theme/themeOverride2.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ppt/theme/themeOverride3.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7A26AAF5-6CFC-4C52-B7DF-08410EDE67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E5ECA37-C458-4BA2-A090-D7A19E07B434}">
  <ds:schemaRefs>
    <ds:schemaRef ds:uri="http://schemas.microsoft.com/sharepoint/v3/contenttype/forms"/>
  </ds:schemaRefs>
</ds:datastoreItem>
</file>

<file path=customXml/itemProps3.xml><?xml version="1.0" encoding="utf-8"?>
<ds:datastoreItem xmlns:ds="http://schemas.openxmlformats.org/officeDocument/2006/customXml" ds:itemID="{84F503EC-3FFF-4193-A86F-39150E2BAC75}">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{1B950396-105F-4481-A632-B2D193C82E18}tf11429527</Template>
  <TotalTime>0</TotalTime>
  <Words>787</Words>
  <Application>Microsoft Office PowerPoint</Application>
  <PresentationFormat>Widescreen</PresentationFormat>
  <Paragraphs>78</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Bookman Old Style</vt:lpstr>
      <vt:lpstr>Calibri</vt:lpstr>
      <vt:lpstr>Franklin Gothic Book</vt:lpstr>
      <vt:lpstr>1_RetrospectVTI</vt:lpstr>
      <vt:lpstr>The Canon of Scripture </vt:lpstr>
      <vt:lpstr>Permanent Value of Old Testament  </vt:lpstr>
      <vt:lpstr>Permanent Value  of Old Testament</vt:lpstr>
      <vt:lpstr> Gospels - The Heart of the New Testament </vt:lpstr>
      <vt:lpstr>The New Testament</vt:lpstr>
      <vt:lpstr>  The Gospel’s Three Stages of Formation</vt:lpstr>
      <vt:lpstr>Three Stages of Formation</vt:lpstr>
      <vt:lpstr>Three Stages of Formation</vt:lpstr>
      <vt:lpstr> </vt:lpstr>
      <vt:lpstr>PowerPoint Presentation</vt:lpstr>
      <vt:lpstr>Old and New</vt:lpstr>
      <vt:lpstr>Life in God's Word </vt:lpstr>
      <vt:lpstr>Life in God’s Word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2020-06-12T07:38:51Z</dcterms:created>
  <dcterms:modified xsi:type="dcterms:W3CDTF">2020-06-13T03:34:58Z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