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77EF"/>
    <a:srgbClr val="FFD8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2" d="100"/>
          <a:sy n="72" d="100"/>
        </p:scale>
        <p:origin x="6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6/1/2020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4.xml"/><Relationship Id="rId1" Type="http://schemas.openxmlformats.org/officeDocument/2006/relationships/tags" Target="../tags/tag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EC2C1-61E3-4644-AF14-F7567EF14842}"/>
              </a:ext>
            </a:extLst>
          </p:cNvPr>
          <p:cNvSpPr>
            <a:spLocks noGrp="1"/>
          </p:cNvSpPr>
          <p:nvPr>
            <p:ph type="ctrTitle"/>
          </p:nvPr>
        </p:nvSpPr>
        <p:spPr>
          <a:xfrm>
            <a:off x="3604591" y="1964267"/>
            <a:ext cx="7555534" cy="2421464"/>
          </a:xfrm>
        </p:spPr>
        <p:txBody>
          <a:bodyPr/>
          <a:lstStyle/>
          <a:p>
            <a:r>
              <a:rPr lang="en-US" dirty="0">
                <a:latin typeface="Eras Demi ITC" panose="020B0805030504020804" pitchFamily="34" charset="0"/>
              </a:rPr>
              <a:t>Faith and Obedience</a:t>
            </a:r>
          </a:p>
        </p:txBody>
      </p:sp>
      <p:sp>
        <p:nvSpPr>
          <p:cNvPr id="3" name="Subtitle 2">
            <a:extLst>
              <a:ext uri="{FF2B5EF4-FFF2-40B4-BE49-F238E27FC236}">
                <a16:creationId xmlns:a16="http://schemas.microsoft.com/office/drawing/2014/main" id="{847AEFAF-51DD-4BF7-B37C-6B8A46F38F41}"/>
              </a:ext>
            </a:extLst>
          </p:cNvPr>
          <p:cNvSpPr>
            <a:spLocks noGrp="1"/>
          </p:cNvSpPr>
          <p:nvPr>
            <p:ph type="subTitle" idx="1"/>
          </p:nvPr>
        </p:nvSpPr>
        <p:spPr>
          <a:xfrm>
            <a:off x="4028661" y="4385732"/>
            <a:ext cx="7131464" cy="1405467"/>
          </a:xfrm>
        </p:spPr>
        <p:txBody>
          <a:bodyPr>
            <a:normAutofit/>
          </a:bodyPr>
          <a:lstStyle/>
          <a:p>
            <a:r>
              <a:rPr lang="en-US" sz="2800" dirty="0">
                <a:solidFill>
                  <a:schemeClr val="accent4">
                    <a:lumMod val="40000"/>
                    <a:lumOff val="60000"/>
                  </a:schemeClr>
                </a:solidFill>
                <a:latin typeface="Eras Demi ITC" panose="020B0805030504020804" pitchFamily="34" charset="0"/>
              </a:rPr>
              <a:t>By revelation God calls woman</a:t>
            </a:r>
          </a:p>
        </p:txBody>
      </p:sp>
    </p:spTree>
    <p:custDataLst>
      <p:tags r:id="rId1"/>
    </p:custDataLst>
    <p:extLst>
      <p:ext uri="{BB962C8B-B14F-4D97-AF65-F5344CB8AC3E}">
        <p14:creationId xmlns:p14="http://schemas.microsoft.com/office/powerpoint/2010/main" val="2675434279"/>
      </p:ext>
    </p:extLst>
  </p:cSld>
  <p:clrMapOvr>
    <a:masterClrMapping/>
  </p:clrMapOvr>
  <mc:AlternateContent xmlns:mc="http://schemas.openxmlformats.org/markup-compatibility/2006">
    <mc:Choice xmlns:p14="http://schemas.microsoft.com/office/powerpoint/2010/main" Requires="p14">
      <p:transition spd="slow" p14:dur="3400" advTm="12042">
        <p14:reveal/>
      </p:transition>
    </mc:Choice>
    <mc:Fallback>
      <p:transition spd="slow" advTm="1204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6A0FE-2583-4AC6-AD20-410921AFB75E}"/>
              </a:ext>
            </a:extLst>
          </p:cNvPr>
          <p:cNvSpPr>
            <a:spLocks noGrp="1"/>
          </p:cNvSpPr>
          <p:nvPr>
            <p:ph type="title"/>
          </p:nvPr>
        </p:nvSpPr>
        <p:spPr/>
        <p:txBody>
          <a:bodyPr>
            <a:noAutofit/>
          </a:bodyPr>
          <a:lstStyle/>
          <a:p>
            <a:pPr algn="ctr"/>
            <a:r>
              <a:rPr lang="en-US" sz="2800" b="1" dirty="0">
                <a:solidFill>
                  <a:srgbClr val="FFD85D"/>
                </a:solidFill>
                <a:latin typeface="Eras Demi ITC" panose="020B0805030504020804" pitchFamily="34" charset="0"/>
              </a:rPr>
              <a:t>By faith, woman responds to God's invitation. By this "obedience of faith" (Rom 1:5) woman submits her will and intellect to God, the Revealer, because God guarantees its truth. </a:t>
            </a:r>
          </a:p>
        </p:txBody>
      </p:sp>
      <p:pic>
        <p:nvPicPr>
          <p:cNvPr id="6" name="Content Placeholder 5">
            <a:extLst>
              <a:ext uri="{FF2B5EF4-FFF2-40B4-BE49-F238E27FC236}">
                <a16:creationId xmlns:a16="http://schemas.microsoft.com/office/drawing/2014/main" id="{2570CC13-F720-4AB0-ADCF-20740C01A1BE}"/>
              </a:ext>
            </a:extLst>
          </p:cNvPr>
          <p:cNvPicPr>
            <a:picLocks noGrp="1" noChangeAspect="1"/>
          </p:cNvPicPr>
          <p:nvPr>
            <p:ph sz="half" idx="1"/>
          </p:nvPr>
        </p:nvPicPr>
        <p:blipFill>
          <a:blip r:embed="rId3"/>
          <a:stretch>
            <a:fillRect/>
          </a:stretch>
        </p:blipFill>
        <p:spPr>
          <a:xfrm>
            <a:off x="1227861" y="2433614"/>
            <a:ext cx="4686799" cy="3649132"/>
          </a:xfrm>
        </p:spPr>
      </p:pic>
      <p:sp>
        <p:nvSpPr>
          <p:cNvPr id="4" name="Content Placeholder 3">
            <a:extLst>
              <a:ext uri="{FF2B5EF4-FFF2-40B4-BE49-F238E27FC236}">
                <a16:creationId xmlns:a16="http://schemas.microsoft.com/office/drawing/2014/main" id="{2F6ACAB3-2A9F-4367-A99D-2DD6651EAF1A}"/>
              </a:ext>
            </a:extLst>
          </p:cNvPr>
          <p:cNvSpPr>
            <a:spLocks noGrp="1"/>
          </p:cNvSpPr>
          <p:nvPr>
            <p:ph sz="half" idx="2"/>
          </p:nvPr>
        </p:nvSpPr>
        <p:spPr>
          <a:xfrm>
            <a:off x="5914660" y="2433614"/>
            <a:ext cx="4995332" cy="3649133"/>
          </a:xfrm>
        </p:spPr>
        <p:txBody>
          <a:bodyPr/>
          <a:lstStyle/>
          <a:p>
            <a:pPr algn="ctr"/>
            <a:r>
              <a:rPr lang="en-US" dirty="0">
                <a:latin typeface="Eras Demi ITC" panose="020B0805030504020804" pitchFamily="34" charset="0"/>
              </a:rPr>
              <a:t>Abraham is the model of this obedience and Mary is the most perfect embodiment of this submission.</a:t>
            </a:r>
          </a:p>
          <a:p>
            <a:pPr algn="ctr"/>
            <a:endParaRPr lang="en-US" dirty="0">
              <a:latin typeface="Eras Demi ITC" panose="020B0805030504020804" pitchFamily="34" charset="0"/>
            </a:endParaRPr>
          </a:p>
          <a:p>
            <a:endParaRPr lang="en-US" dirty="0"/>
          </a:p>
          <a:p>
            <a:endParaRPr lang="en-US" dirty="0"/>
          </a:p>
          <a:p>
            <a:endParaRPr lang="en-US" dirty="0"/>
          </a:p>
          <a:p>
            <a:endParaRPr lang="en-US" dirty="0"/>
          </a:p>
          <a:p>
            <a:endParaRPr lang="en-US" dirty="0"/>
          </a:p>
          <a:p>
            <a:endParaRPr lang="en-US" dirty="0"/>
          </a:p>
        </p:txBody>
      </p:sp>
      <p:pic>
        <p:nvPicPr>
          <p:cNvPr id="8" name="Picture 7">
            <a:extLst>
              <a:ext uri="{FF2B5EF4-FFF2-40B4-BE49-F238E27FC236}">
                <a16:creationId xmlns:a16="http://schemas.microsoft.com/office/drawing/2014/main" id="{9CD32F79-5506-40E8-8A5F-2369AB165997}"/>
              </a:ext>
            </a:extLst>
          </p:cNvPr>
          <p:cNvPicPr>
            <a:picLocks noChangeAspect="1"/>
          </p:cNvPicPr>
          <p:nvPr/>
        </p:nvPicPr>
        <p:blipFill>
          <a:blip r:embed="rId4"/>
          <a:stretch>
            <a:fillRect/>
          </a:stretch>
        </p:blipFill>
        <p:spPr>
          <a:xfrm>
            <a:off x="6745356" y="3429001"/>
            <a:ext cx="3714463" cy="2653745"/>
          </a:xfrm>
          <a:prstGeom prst="rect">
            <a:avLst/>
          </a:prstGeom>
        </p:spPr>
      </p:pic>
    </p:spTree>
    <p:custDataLst>
      <p:tags r:id="rId1"/>
    </p:custDataLst>
    <p:extLst>
      <p:ext uri="{BB962C8B-B14F-4D97-AF65-F5344CB8AC3E}">
        <p14:creationId xmlns:p14="http://schemas.microsoft.com/office/powerpoint/2010/main" val="3742735438"/>
      </p:ext>
    </p:extLst>
  </p:cSld>
  <p:clrMapOvr>
    <a:masterClrMapping/>
  </p:clrMapOvr>
  <mc:AlternateContent xmlns:mc="http://schemas.openxmlformats.org/markup-compatibility/2006">
    <mc:Choice xmlns:p14="http://schemas.microsoft.com/office/powerpoint/2010/main" Requires="p14">
      <p:transition spd="slow" p14:dur="3400" advTm="21274">
        <p14:reveal/>
      </p:transition>
    </mc:Choice>
    <mc:Fallback>
      <p:transition spd="slow" advTm="2127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Horizontal)">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outHorizontal)">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29A24D-7CFF-4333-804F-7741BC146D8F}"/>
              </a:ext>
            </a:extLst>
          </p:cNvPr>
          <p:cNvSpPr txBox="1"/>
          <p:nvPr/>
        </p:nvSpPr>
        <p:spPr>
          <a:xfrm>
            <a:off x="1371600" y="288790"/>
            <a:ext cx="9448800" cy="707886"/>
          </a:xfrm>
          <a:prstGeom prst="rect">
            <a:avLst/>
          </a:prstGeom>
          <a:noFill/>
        </p:spPr>
        <p:txBody>
          <a:bodyPr wrap="square" rtlCol="0">
            <a:spAutoFit/>
          </a:bodyPr>
          <a:lstStyle/>
          <a:p>
            <a:r>
              <a:rPr lang="en-US" sz="4000" dirty="0">
                <a:latin typeface="Eras Demi ITC" panose="020B0805030504020804" pitchFamily="34" charset="0"/>
              </a:rPr>
              <a:t>How do I respond to God’s invitation?</a:t>
            </a:r>
          </a:p>
        </p:txBody>
      </p:sp>
      <p:sp>
        <p:nvSpPr>
          <p:cNvPr id="3" name="Oval 2">
            <a:extLst>
              <a:ext uri="{FF2B5EF4-FFF2-40B4-BE49-F238E27FC236}">
                <a16:creationId xmlns:a16="http://schemas.microsoft.com/office/drawing/2014/main" id="{455C72C9-CEF2-47DE-8C89-E157F1A55365}"/>
              </a:ext>
            </a:extLst>
          </p:cNvPr>
          <p:cNvSpPr/>
          <p:nvPr/>
        </p:nvSpPr>
        <p:spPr>
          <a:xfrm>
            <a:off x="622851" y="1404729"/>
            <a:ext cx="3299791" cy="25576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Eras Demi ITC" panose="020B0805030504020804" pitchFamily="34" charset="0"/>
              </a:rPr>
              <a:t>My Baptism</a:t>
            </a:r>
          </a:p>
          <a:p>
            <a:pPr algn="ctr"/>
            <a:r>
              <a:rPr lang="en-US" sz="2400" b="1" dirty="0">
                <a:latin typeface="Eras Demi ITC" panose="020B0805030504020804" pitchFamily="34" charset="0"/>
              </a:rPr>
              <a:t>Confirmation</a:t>
            </a:r>
          </a:p>
          <a:p>
            <a:pPr algn="ctr"/>
            <a:r>
              <a:rPr lang="en-US" sz="2400" b="1" dirty="0">
                <a:latin typeface="Eras Demi ITC" panose="020B0805030504020804" pitchFamily="34" charset="0"/>
              </a:rPr>
              <a:t>Reconciliation</a:t>
            </a:r>
          </a:p>
          <a:p>
            <a:pPr algn="ctr"/>
            <a:r>
              <a:rPr lang="en-US" sz="2400" b="1" dirty="0">
                <a:latin typeface="Eras Demi ITC" panose="020B0805030504020804" pitchFamily="34" charset="0"/>
              </a:rPr>
              <a:t>First Communion</a:t>
            </a:r>
          </a:p>
        </p:txBody>
      </p:sp>
      <p:sp>
        <p:nvSpPr>
          <p:cNvPr id="4" name="Oval 3">
            <a:extLst>
              <a:ext uri="{FF2B5EF4-FFF2-40B4-BE49-F238E27FC236}">
                <a16:creationId xmlns:a16="http://schemas.microsoft.com/office/drawing/2014/main" id="{2D023768-7769-40E8-8B79-EA935DA2442B}"/>
              </a:ext>
            </a:extLst>
          </p:cNvPr>
          <p:cNvSpPr/>
          <p:nvPr/>
        </p:nvSpPr>
        <p:spPr>
          <a:xfrm>
            <a:off x="4585252" y="1263784"/>
            <a:ext cx="3207026" cy="2750929"/>
          </a:xfrm>
          <a:prstGeom prst="ellipse">
            <a:avLst/>
          </a:prstGeom>
          <a:solidFill>
            <a:srgbClr val="5B77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4">
                    <a:lumMod val="40000"/>
                    <a:lumOff val="60000"/>
                  </a:schemeClr>
                </a:solidFill>
                <a:latin typeface="Eras Demi ITC" panose="020B0805030504020804" pitchFamily="34" charset="0"/>
              </a:rPr>
              <a:t>The Ten Commandments</a:t>
            </a:r>
          </a:p>
          <a:p>
            <a:pPr algn="ctr"/>
            <a:r>
              <a:rPr lang="en-US" sz="2000" b="1" dirty="0">
                <a:solidFill>
                  <a:schemeClr val="accent4">
                    <a:lumMod val="40000"/>
                    <a:lumOff val="60000"/>
                  </a:schemeClr>
                </a:solidFill>
                <a:latin typeface="Eras Demi ITC" panose="020B0805030504020804" pitchFamily="34" charset="0"/>
              </a:rPr>
              <a:t>The Commandments of the Church</a:t>
            </a:r>
          </a:p>
          <a:p>
            <a:pPr algn="ctr"/>
            <a:r>
              <a:rPr lang="en-US" sz="2000" b="1" dirty="0">
                <a:solidFill>
                  <a:schemeClr val="accent4">
                    <a:lumMod val="40000"/>
                    <a:lumOff val="60000"/>
                  </a:schemeClr>
                </a:solidFill>
                <a:latin typeface="Eras Demi ITC" panose="020B0805030504020804" pitchFamily="34" charset="0"/>
              </a:rPr>
              <a:t>The Beatitudes</a:t>
            </a:r>
          </a:p>
        </p:txBody>
      </p:sp>
      <p:sp>
        <p:nvSpPr>
          <p:cNvPr id="5" name="Oval 4">
            <a:extLst>
              <a:ext uri="{FF2B5EF4-FFF2-40B4-BE49-F238E27FC236}">
                <a16:creationId xmlns:a16="http://schemas.microsoft.com/office/drawing/2014/main" id="{D92E753C-CE74-44CB-9E70-AB0A5A59C8F6}"/>
              </a:ext>
            </a:extLst>
          </p:cNvPr>
          <p:cNvSpPr/>
          <p:nvPr/>
        </p:nvSpPr>
        <p:spPr>
          <a:xfrm>
            <a:off x="8382001" y="1171712"/>
            <a:ext cx="3379304" cy="306125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70C0"/>
                </a:solidFill>
                <a:latin typeface="Eras Demi ITC" panose="020B0805030504020804" pitchFamily="34" charset="0"/>
              </a:rPr>
              <a:t>The Sacrament of Holy Matrimony</a:t>
            </a:r>
          </a:p>
          <a:p>
            <a:pPr algn="ctr"/>
            <a:r>
              <a:rPr lang="en-US" sz="2000" b="1" dirty="0">
                <a:solidFill>
                  <a:srgbClr val="0070C0"/>
                </a:solidFill>
                <a:latin typeface="Eras Demi ITC" panose="020B0805030504020804" pitchFamily="34" charset="0"/>
              </a:rPr>
              <a:t>Fidelity to my Husband</a:t>
            </a:r>
          </a:p>
          <a:p>
            <a:pPr algn="ctr"/>
            <a:r>
              <a:rPr lang="en-US" sz="2000" b="1" dirty="0">
                <a:solidFill>
                  <a:srgbClr val="0070C0"/>
                </a:solidFill>
                <a:latin typeface="Eras Demi ITC" panose="020B0805030504020804" pitchFamily="34" charset="0"/>
              </a:rPr>
              <a:t>Loyalty to my Work Responsibilities</a:t>
            </a:r>
          </a:p>
          <a:p>
            <a:pPr algn="ctr"/>
            <a:endParaRPr lang="en-US" dirty="0"/>
          </a:p>
        </p:txBody>
      </p:sp>
      <p:sp>
        <p:nvSpPr>
          <p:cNvPr id="6" name="Oval 5">
            <a:extLst>
              <a:ext uri="{FF2B5EF4-FFF2-40B4-BE49-F238E27FC236}">
                <a16:creationId xmlns:a16="http://schemas.microsoft.com/office/drawing/2014/main" id="{3AF17EF7-7682-41DD-B29C-6E05D652EFEF}"/>
              </a:ext>
            </a:extLst>
          </p:cNvPr>
          <p:cNvSpPr/>
          <p:nvPr/>
        </p:nvSpPr>
        <p:spPr>
          <a:xfrm>
            <a:off x="1722783" y="4161183"/>
            <a:ext cx="3776869" cy="2557669"/>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lumMod val="75000"/>
                  </a:schemeClr>
                </a:solidFill>
                <a:latin typeface="Eras Demi ITC" panose="020B0805030504020804" pitchFamily="34" charset="0"/>
              </a:rPr>
              <a:t>As Mother</a:t>
            </a:r>
          </a:p>
          <a:p>
            <a:pPr algn="ctr"/>
            <a:r>
              <a:rPr lang="en-US" sz="2000" b="1" dirty="0">
                <a:solidFill>
                  <a:schemeClr val="accent1">
                    <a:lumMod val="75000"/>
                  </a:schemeClr>
                </a:solidFill>
                <a:latin typeface="Eras Demi ITC" panose="020B0805030504020804" pitchFamily="34" charset="0"/>
              </a:rPr>
              <a:t>Guardian of my Home</a:t>
            </a:r>
          </a:p>
          <a:p>
            <a:pPr algn="ctr"/>
            <a:r>
              <a:rPr lang="en-US" sz="2000" b="1" dirty="0">
                <a:solidFill>
                  <a:schemeClr val="accent1">
                    <a:lumMod val="75000"/>
                  </a:schemeClr>
                </a:solidFill>
                <a:latin typeface="Eras Demi ITC" panose="020B0805030504020804" pitchFamily="34" charset="0"/>
              </a:rPr>
              <a:t>Housework and Homework</a:t>
            </a:r>
          </a:p>
          <a:p>
            <a:pPr algn="ctr"/>
            <a:r>
              <a:rPr lang="en-US" sz="2000" b="1" dirty="0">
                <a:solidFill>
                  <a:schemeClr val="accent1">
                    <a:lumMod val="75000"/>
                  </a:schemeClr>
                </a:solidFill>
                <a:latin typeface="Eras Demi ITC" panose="020B0805030504020804" pitchFamily="34" charset="0"/>
              </a:rPr>
              <a:t>Discipline and Love</a:t>
            </a:r>
          </a:p>
          <a:p>
            <a:pPr algn="ctr"/>
            <a:endParaRPr lang="en-US" dirty="0">
              <a:solidFill>
                <a:schemeClr val="accent1">
                  <a:lumMod val="75000"/>
                </a:schemeClr>
              </a:solidFill>
            </a:endParaRPr>
          </a:p>
        </p:txBody>
      </p:sp>
      <p:sp>
        <p:nvSpPr>
          <p:cNvPr id="7" name="Oval 6">
            <a:extLst>
              <a:ext uri="{FF2B5EF4-FFF2-40B4-BE49-F238E27FC236}">
                <a16:creationId xmlns:a16="http://schemas.microsoft.com/office/drawing/2014/main" id="{B520DC79-EB2A-4447-AF98-AB6961A87514}"/>
              </a:ext>
            </a:extLst>
          </p:cNvPr>
          <p:cNvSpPr/>
          <p:nvPr/>
        </p:nvSpPr>
        <p:spPr>
          <a:xfrm>
            <a:off x="5857461" y="4015408"/>
            <a:ext cx="3869635" cy="270344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C000"/>
                </a:solidFill>
                <a:latin typeface="Eras Demi ITC" panose="020B0805030504020804" pitchFamily="34" charset="0"/>
              </a:rPr>
              <a:t>Faithful Companion</a:t>
            </a:r>
          </a:p>
          <a:p>
            <a:pPr algn="ctr"/>
            <a:r>
              <a:rPr lang="en-US" sz="2000" b="1" dirty="0">
                <a:solidFill>
                  <a:srgbClr val="FFC000"/>
                </a:solidFill>
                <a:latin typeface="Eras Demi ITC" panose="020B0805030504020804" pitchFamily="34" charset="0"/>
              </a:rPr>
              <a:t>Grandmother</a:t>
            </a:r>
          </a:p>
          <a:p>
            <a:pPr algn="ctr"/>
            <a:r>
              <a:rPr lang="en-US" sz="2000" b="1" dirty="0">
                <a:solidFill>
                  <a:srgbClr val="FFC000"/>
                </a:solidFill>
                <a:latin typeface="Eras Demi ITC" panose="020B0805030504020804" pitchFamily="34" charset="0"/>
              </a:rPr>
              <a:t>Meditative Stillness</a:t>
            </a:r>
          </a:p>
          <a:p>
            <a:pPr algn="ctr"/>
            <a:r>
              <a:rPr lang="en-US" sz="2000" b="1" dirty="0">
                <a:solidFill>
                  <a:srgbClr val="FFC000"/>
                </a:solidFill>
                <a:latin typeface="Eras Demi ITC" panose="020B0805030504020804" pitchFamily="34" charset="0"/>
              </a:rPr>
              <a:t>Defender of the Faith</a:t>
            </a:r>
          </a:p>
        </p:txBody>
      </p:sp>
    </p:spTree>
    <p:custDataLst>
      <p:tags r:id="rId1"/>
    </p:custDataLst>
    <p:extLst>
      <p:ext uri="{BB962C8B-B14F-4D97-AF65-F5344CB8AC3E}">
        <p14:creationId xmlns:p14="http://schemas.microsoft.com/office/powerpoint/2010/main" val="2731792646"/>
      </p:ext>
    </p:extLst>
  </p:cSld>
  <p:clrMapOvr>
    <a:masterClrMapping/>
  </p:clrMapOvr>
  <mc:AlternateContent xmlns:mc="http://schemas.openxmlformats.org/markup-compatibility/2006">
    <mc:Choice xmlns:p14="http://schemas.microsoft.com/office/powerpoint/2010/main" Requires="p14">
      <p:transition spd="slow" p14:dur="3400" advTm="26882">
        <p14:reveal/>
      </p:transition>
    </mc:Choice>
    <mc:Fallback>
      <p:transition spd="slow" advTm="268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out)">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plus(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plus(in)">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29A24D-7CFF-4333-804F-7741BC146D8F}"/>
              </a:ext>
            </a:extLst>
          </p:cNvPr>
          <p:cNvSpPr txBox="1"/>
          <p:nvPr/>
        </p:nvSpPr>
        <p:spPr>
          <a:xfrm>
            <a:off x="970722" y="424069"/>
            <a:ext cx="10542104" cy="707886"/>
          </a:xfrm>
          <a:prstGeom prst="rect">
            <a:avLst/>
          </a:prstGeom>
          <a:noFill/>
        </p:spPr>
        <p:txBody>
          <a:bodyPr wrap="square" rtlCol="0">
            <a:spAutoFit/>
          </a:bodyPr>
          <a:lstStyle/>
          <a:p>
            <a:r>
              <a:rPr lang="en-US" sz="4000" dirty="0">
                <a:latin typeface="Eras Demi ITC" panose="020B0805030504020804" pitchFamily="34" charset="0"/>
              </a:rPr>
              <a:t>How do You respond to God’s invitation?</a:t>
            </a:r>
          </a:p>
        </p:txBody>
      </p:sp>
      <p:sp>
        <p:nvSpPr>
          <p:cNvPr id="3" name="Oval 2">
            <a:extLst>
              <a:ext uri="{FF2B5EF4-FFF2-40B4-BE49-F238E27FC236}">
                <a16:creationId xmlns:a16="http://schemas.microsoft.com/office/drawing/2014/main" id="{455C72C9-CEF2-47DE-8C89-E157F1A55365}"/>
              </a:ext>
            </a:extLst>
          </p:cNvPr>
          <p:cNvSpPr/>
          <p:nvPr/>
        </p:nvSpPr>
        <p:spPr>
          <a:xfrm>
            <a:off x="622851" y="1404729"/>
            <a:ext cx="3299791" cy="25576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latin typeface="Eras Demi ITC" panose="020B0805030504020804" pitchFamily="34" charset="0"/>
            </a:endParaRPr>
          </a:p>
        </p:txBody>
      </p:sp>
      <p:sp>
        <p:nvSpPr>
          <p:cNvPr id="4" name="Oval 3">
            <a:extLst>
              <a:ext uri="{FF2B5EF4-FFF2-40B4-BE49-F238E27FC236}">
                <a16:creationId xmlns:a16="http://schemas.microsoft.com/office/drawing/2014/main" id="{2D023768-7769-40E8-8B79-EA935DA2442B}"/>
              </a:ext>
            </a:extLst>
          </p:cNvPr>
          <p:cNvSpPr/>
          <p:nvPr/>
        </p:nvSpPr>
        <p:spPr>
          <a:xfrm>
            <a:off x="4638261" y="1370497"/>
            <a:ext cx="3207026" cy="2750929"/>
          </a:xfrm>
          <a:prstGeom prst="ellipse">
            <a:avLst/>
          </a:prstGeom>
          <a:solidFill>
            <a:srgbClr val="5B77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accent4">
                  <a:lumMod val="40000"/>
                  <a:lumOff val="60000"/>
                </a:schemeClr>
              </a:solidFill>
              <a:latin typeface="Eras Demi ITC" panose="020B0805030504020804" pitchFamily="34" charset="0"/>
            </a:endParaRPr>
          </a:p>
        </p:txBody>
      </p:sp>
      <p:sp>
        <p:nvSpPr>
          <p:cNvPr id="5" name="Oval 4">
            <a:extLst>
              <a:ext uri="{FF2B5EF4-FFF2-40B4-BE49-F238E27FC236}">
                <a16:creationId xmlns:a16="http://schemas.microsoft.com/office/drawing/2014/main" id="{D92E753C-CE74-44CB-9E70-AB0A5A59C8F6}"/>
              </a:ext>
            </a:extLst>
          </p:cNvPr>
          <p:cNvSpPr/>
          <p:nvPr/>
        </p:nvSpPr>
        <p:spPr>
          <a:xfrm>
            <a:off x="8382001" y="1171712"/>
            <a:ext cx="3379304" cy="306125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3AF17EF7-7682-41DD-B29C-6E05D652EFEF}"/>
              </a:ext>
            </a:extLst>
          </p:cNvPr>
          <p:cNvSpPr/>
          <p:nvPr/>
        </p:nvSpPr>
        <p:spPr>
          <a:xfrm>
            <a:off x="1722783" y="4161183"/>
            <a:ext cx="3776869" cy="2557669"/>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75000"/>
                </a:schemeClr>
              </a:solidFill>
            </a:endParaRPr>
          </a:p>
        </p:txBody>
      </p:sp>
      <p:sp>
        <p:nvSpPr>
          <p:cNvPr id="7" name="Oval 6">
            <a:extLst>
              <a:ext uri="{FF2B5EF4-FFF2-40B4-BE49-F238E27FC236}">
                <a16:creationId xmlns:a16="http://schemas.microsoft.com/office/drawing/2014/main" id="{B520DC79-EB2A-4447-AF98-AB6961A87514}"/>
              </a:ext>
            </a:extLst>
          </p:cNvPr>
          <p:cNvSpPr/>
          <p:nvPr/>
        </p:nvSpPr>
        <p:spPr>
          <a:xfrm>
            <a:off x="5857461" y="4015408"/>
            <a:ext cx="3869635" cy="270344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rgbClr val="FFC000"/>
              </a:solidFill>
              <a:latin typeface="Eras Demi ITC" panose="020B0805030504020804" pitchFamily="34" charset="0"/>
            </a:endParaRPr>
          </a:p>
        </p:txBody>
      </p:sp>
    </p:spTree>
    <p:custDataLst>
      <p:tags r:id="rId1"/>
    </p:custDataLst>
    <p:extLst>
      <p:ext uri="{BB962C8B-B14F-4D97-AF65-F5344CB8AC3E}">
        <p14:creationId xmlns:p14="http://schemas.microsoft.com/office/powerpoint/2010/main" val="94303385"/>
      </p:ext>
    </p:extLst>
  </p:cSld>
  <p:clrMapOvr>
    <a:masterClrMapping/>
  </p:clrMapOvr>
  <mc:AlternateContent xmlns:mc="http://schemas.openxmlformats.org/markup-compatibility/2006">
    <mc:Choice xmlns:p14="http://schemas.microsoft.com/office/powerpoint/2010/main" Requires="p14">
      <p:transition spd="slow" p14:dur="3400" advTm="23783">
        <p14:reveal/>
      </p:transition>
    </mc:Choice>
    <mc:Fallback>
      <p:transition spd="slow" advTm="2378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ppt_x"/>
                                          </p:val>
                                        </p:tav>
                                        <p:tav tm="100000">
                                          <p:val>
                                            <p:strVal val="#ppt_x"/>
                                          </p:val>
                                        </p:tav>
                                      </p:tavLst>
                                    </p:anim>
                                    <p:anim calcmode="lin" valueType="num">
                                      <p:cBhvr additive="base">
                                        <p:cTn id="14"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2000" fill="hold"/>
                                        <p:tgtEl>
                                          <p:spTgt spid="4"/>
                                        </p:tgtEl>
                                        <p:attrNameLst>
                                          <p:attrName>ppt_x</p:attrName>
                                        </p:attrNameLst>
                                      </p:cBhvr>
                                      <p:tavLst>
                                        <p:tav tm="0">
                                          <p:val>
                                            <p:strVal val="#ppt_x"/>
                                          </p:val>
                                        </p:tav>
                                        <p:tav tm="100000">
                                          <p:val>
                                            <p:strVal val="#ppt_x"/>
                                          </p:val>
                                        </p:tav>
                                      </p:tavLst>
                                    </p:anim>
                                    <p:anim calcmode="lin" valueType="num">
                                      <p:cBhvr additive="base">
                                        <p:cTn id="20"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2000" fill="hold"/>
                                        <p:tgtEl>
                                          <p:spTgt spid="5"/>
                                        </p:tgtEl>
                                        <p:attrNameLst>
                                          <p:attrName>ppt_x</p:attrName>
                                        </p:attrNameLst>
                                      </p:cBhvr>
                                      <p:tavLst>
                                        <p:tav tm="0">
                                          <p:val>
                                            <p:strVal val="0-#ppt_w/2"/>
                                          </p:val>
                                        </p:tav>
                                        <p:tav tm="100000">
                                          <p:val>
                                            <p:strVal val="#ppt_x"/>
                                          </p:val>
                                        </p:tav>
                                      </p:tavLst>
                                    </p:anim>
                                    <p:anim calcmode="lin" valueType="num">
                                      <p:cBhvr additive="base">
                                        <p:cTn id="26"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2000" fill="hold"/>
                                        <p:tgtEl>
                                          <p:spTgt spid="6"/>
                                        </p:tgtEl>
                                        <p:attrNameLst>
                                          <p:attrName>ppt_x</p:attrName>
                                        </p:attrNameLst>
                                      </p:cBhvr>
                                      <p:tavLst>
                                        <p:tav tm="0">
                                          <p:val>
                                            <p:strVal val="1+#ppt_w/2"/>
                                          </p:val>
                                        </p:tav>
                                        <p:tav tm="100000">
                                          <p:val>
                                            <p:strVal val="#ppt_x"/>
                                          </p:val>
                                        </p:tav>
                                      </p:tavLst>
                                    </p:anim>
                                    <p:anim calcmode="lin" valueType="num">
                                      <p:cBhvr additive="base">
                                        <p:cTn id="32" dur="2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2000" fill="hold"/>
                                        <p:tgtEl>
                                          <p:spTgt spid="7"/>
                                        </p:tgtEl>
                                        <p:attrNameLst>
                                          <p:attrName>ppt_x</p:attrName>
                                        </p:attrNameLst>
                                      </p:cBhvr>
                                      <p:tavLst>
                                        <p:tav tm="0">
                                          <p:val>
                                            <p:strVal val="0-#ppt_w/2"/>
                                          </p:val>
                                        </p:tav>
                                        <p:tav tm="100000">
                                          <p:val>
                                            <p:strVal val="#ppt_x"/>
                                          </p:val>
                                        </p:tav>
                                      </p:tavLst>
                                    </p:anim>
                                    <p:anim calcmode="lin" valueType="num">
                                      <p:cBhvr additive="base">
                                        <p:cTn id="38" dur="2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097C888-A7ED-49BD-B834-5011ABAA1A42}"/>
              </a:ext>
            </a:extLst>
          </p:cNvPr>
          <p:cNvSpPr>
            <a:spLocks noGrp="1"/>
          </p:cNvSpPr>
          <p:nvPr>
            <p:ph type="body" sz="half" idx="2"/>
          </p:nvPr>
        </p:nvSpPr>
        <p:spPr>
          <a:xfrm>
            <a:off x="331304" y="609601"/>
            <a:ext cx="4035381" cy="5433390"/>
          </a:xfrm>
          <a:ln w="38100">
            <a:solidFill>
              <a:schemeClr val="accent1">
                <a:lumMod val="60000"/>
                <a:lumOff val="40000"/>
              </a:schemeClr>
            </a:solidFill>
          </a:ln>
        </p:spPr>
        <p:txBody>
          <a:bodyPr>
            <a:normAutofit lnSpcReduction="10000"/>
          </a:bodyPr>
          <a:lstStyle/>
          <a:p>
            <a:pPr algn="ctr"/>
            <a:endParaRPr lang="en-US" sz="2400" b="1" dirty="0">
              <a:solidFill>
                <a:srgbClr val="FFC000"/>
              </a:solidFill>
              <a:latin typeface="Eras Demi ITC" panose="020B0805030504020804" pitchFamily="34" charset="0"/>
            </a:endParaRPr>
          </a:p>
          <a:p>
            <a:pPr algn="ctr"/>
            <a:r>
              <a:rPr lang="en-US" sz="2400" b="1" dirty="0">
                <a:solidFill>
                  <a:srgbClr val="FFC000"/>
                </a:solidFill>
                <a:latin typeface="Eras Demi ITC" panose="020B0805030504020804" pitchFamily="34" charset="0"/>
              </a:rPr>
              <a:t>Abraham went as a pilgrim to a strange land, even when he did not know where he was going. After his wife Sarah conceived by faith, Abraham was willing in faith to sacrifice his son, Isaac (Heb 11:17). </a:t>
            </a:r>
          </a:p>
          <a:p>
            <a:pPr algn="ctr"/>
            <a:r>
              <a:rPr lang="en-US" sz="2400" b="1" dirty="0">
                <a:solidFill>
                  <a:srgbClr val="FFC000"/>
                </a:solidFill>
                <a:latin typeface="Eras Demi ITC" panose="020B0805030504020804" pitchFamily="34" charset="0"/>
              </a:rPr>
              <a:t>Being "strong in faith" Abraham became the "father of all who believe" (Rom 4:11).</a:t>
            </a:r>
          </a:p>
          <a:p>
            <a:endParaRPr lang="en-US" dirty="0"/>
          </a:p>
        </p:txBody>
      </p:sp>
      <p:pic>
        <p:nvPicPr>
          <p:cNvPr id="1026" name="Picture 2" descr="Image result for abraham and isaac sacrifice">
            <a:extLst>
              <a:ext uri="{FF2B5EF4-FFF2-40B4-BE49-F238E27FC236}">
                <a16:creationId xmlns:a16="http://schemas.microsoft.com/office/drawing/2014/main" id="{49F4167F-5ED8-4AF1-9586-AE1E7680E91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982150" y="609601"/>
            <a:ext cx="6661209" cy="5340625"/>
          </a:xfrm>
          <a:prstGeom prst="rect">
            <a:avLst/>
          </a:prstGeom>
          <a:noFill/>
          <a:ln w="57150">
            <a:solidFill>
              <a:srgbClr val="FFC000"/>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260182359"/>
      </p:ext>
    </p:extLst>
  </p:cSld>
  <p:clrMapOvr>
    <a:masterClrMapping/>
  </p:clrMapOvr>
  <mc:AlternateContent xmlns:mc="http://schemas.openxmlformats.org/markup-compatibility/2006">
    <mc:Choice xmlns:p14="http://schemas.microsoft.com/office/powerpoint/2010/main" Requires="p14">
      <p:transition spd="slow" p14:dur="3400" advTm="23905">
        <p14:reveal/>
      </p:transition>
    </mc:Choice>
    <mc:Fallback>
      <p:transition spd="slow" advTm="2390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2000" fill="hold"/>
                                        <p:tgtEl>
                                          <p:spTgt spid="1026"/>
                                        </p:tgtEl>
                                        <p:attrNameLst>
                                          <p:attrName>ppt_w</p:attrName>
                                        </p:attrNameLst>
                                      </p:cBhvr>
                                      <p:tavLst>
                                        <p:tav tm="0">
                                          <p:val>
                                            <p:fltVal val="0"/>
                                          </p:val>
                                        </p:tav>
                                        <p:tav tm="100000">
                                          <p:val>
                                            <p:strVal val="#ppt_w"/>
                                          </p:val>
                                        </p:tav>
                                      </p:tavLst>
                                    </p:anim>
                                    <p:anim calcmode="lin" valueType="num">
                                      <p:cBhvr>
                                        <p:cTn id="8" dur="2000" fill="hold"/>
                                        <p:tgtEl>
                                          <p:spTgt spid="1026"/>
                                        </p:tgtEl>
                                        <p:attrNameLst>
                                          <p:attrName>ppt_h</p:attrName>
                                        </p:attrNameLst>
                                      </p:cBhvr>
                                      <p:tavLst>
                                        <p:tav tm="0">
                                          <p:val>
                                            <p:fltVal val="0"/>
                                          </p:val>
                                        </p:tav>
                                        <p:tav tm="100000">
                                          <p:val>
                                            <p:strVal val="#ppt_h"/>
                                          </p:val>
                                        </p:tav>
                                      </p:tavLst>
                                    </p:anim>
                                    <p:animEffect transition="in" filter="fade">
                                      <p:cBhvr>
                                        <p:cTn id="9" dur="2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528"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 calcmode="lin" valueType="num">
                                      <p:cBhvr>
                                        <p:cTn id="14" dur="2000" fill="hold"/>
                                        <p:tgtEl>
                                          <p:spTgt spid="4">
                                            <p:bg/>
                                          </p:spTgt>
                                        </p:tgtEl>
                                        <p:attrNameLst>
                                          <p:attrName>ppt_w</p:attrName>
                                        </p:attrNameLst>
                                      </p:cBhvr>
                                      <p:tavLst>
                                        <p:tav tm="0">
                                          <p:val>
                                            <p:fltVal val="0"/>
                                          </p:val>
                                        </p:tav>
                                        <p:tav tm="100000">
                                          <p:val>
                                            <p:strVal val="#ppt_w"/>
                                          </p:val>
                                        </p:tav>
                                      </p:tavLst>
                                    </p:anim>
                                    <p:anim calcmode="lin" valueType="num">
                                      <p:cBhvr>
                                        <p:cTn id="15" dur="2000" fill="hold"/>
                                        <p:tgtEl>
                                          <p:spTgt spid="4">
                                            <p:bg/>
                                          </p:spTgt>
                                        </p:tgtEl>
                                        <p:attrNameLst>
                                          <p:attrName>ppt_h</p:attrName>
                                        </p:attrNameLst>
                                      </p:cBhvr>
                                      <p:tavLst>
                                        <p:tav tm="0">
                                          <p:val>
                                            <p:fltVal val="0"/>
                                          </p:val>
                                        </p:tav>
                                        <p:tav tm="100000">
                                          <p:val>
                                            <p:strVal val="#ppt_h"/>
                                          </p:val>
                                        </p:tav>
                                      </p:tavLst>
                                    </p:anim>
                                    <p:animEffect transition="in" filter="fade">
                                      <p:cBhvr>
                                        <p:cTn id="16" dur="2000"/>
                                        <p:tgtEl>
                                          <p:spTgt spid="4">
                                            <p:bg/>
                                          </p:spTgt>
                                        </p:tgtEl>
                                      </p:cBhvr>
                                    </p:animEffect>
                                    <p:anim calcmode="lin" valueType="num">
                                      <p:cBhvr>
                                        <p:cTn id="17" dur="2000" fill="hold"/>
                                        <p:tgtEl>
                                          <p:spTgt spid="4">
                                            <p:bg/>
                                          </p:spTgt>
                                        </p:tgtEl>
                                        <p:attrNameLst>
                                          <p:attrName>ppt_x</p:attrName>
                                        </p:attrNameLst>
                                      </p:cBhvr>
                                      <p:tavLst>
                                        <p:tav tm="0">
                                          <p:val>
                                            <p:fltVal val="0.5"/>
                                          </p:val>
                                        </p:tav>
                                        <p:tav tm="100000">
                                          <p:val>
                                            <p:strVal val="#ppt_x"/>
                                          </p:val>
                                        </p:tav>
                                      </p:tavLst>
                                    </p:anim>
                                    <p:anim calcmode="lin" valueType="num">
                                      <p:cBhvr>
                                        <p:cTn id="18" dur="2000" fill="hold"/>
                                        <p:tgtEl>
                                          <p:spTgt spid="4">
                                            <p:bg/>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2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5" dur="2000"/>
                                        <p:tgtEl>
                                          <p:spTgt spid="4">
                                            <p:txEl>
                                              <p:pRg st="1" end="1"/>
                                            </p:txEl>
                                          </p:spTgt>
                                        </p:tgtEl>
                                      </p:cBhvr>
                                    </p:animEffect>
                                    <p:anim calcmode="lin" valueType="num">
                                      <p:cBhvr>
                                        <p:cTn id="26" dur="2000" fill="hold"/>
                                        <p:tgtEl>
                                          <p:spTgt spid="4">
                                            <p:txEl>
                                              <p:pRg st="1" end="1"/>
                                            </p:txEl>
                                          </p:spTgt>
                                        </p:tgtEl>
                                        <p:attrNameLst>
                                          <p:attrName>ppt_x</p:attrName>
                                        </p:attrNameLst>
                                      </p:cBhvr>
                                      <p:tavLst>
                                        <p:tav tm="0">
                                          <p:val>
                                            <p:fltVal val="0.5"/>
                                          </p:val>
                                        </p:tav>
                                        <p:tav tm="100000">
                                          <p:val>
                                            <p:strVal val="#ppt_x"/>
                                          </p:val>
                                        </p:tav>
                                      </p:tavLst>
                                    </p:anim>
                                    <p:anim calcmode="lin" valueType="num">
                                      <p:cBhvr>
                                        <p:cTn id="27" dur="2000" fill="hold"/>
                                        <p:tgtEl>
                                          <p:spTgt spid="4">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52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p:cTn id="32" dur="2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3" dur="20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4" dur="2000"/>
                                        <p:tgtEl>
                                          <p:spTgt spid="4">
                                            <p:txEl>
                                              <p:pRg st="2" end="2"/>
                                            </p:txEl>
                                          </p:spTgt>
                                        </p:tgtEl>
                                      </p:cBhvr>
                                    </p:animEffect>
                                    <p:anim calcmode="lin" valueType="num">
                                      <p:cBhvr>
                                        <p:cTn id="35" dur="2000" fill="hold"/>
                                        <p:tgtEl>
                                          <p:spTgt spid="4">
                                            <p:txEl>
                                              <p:pRg st="2" end="2"/>
                                            </p:txEl>
                                          </p:spTgt>
                                        </p:tgtEl>
                                        <p:attrNameLst>
                                          <p:attrName>ppt_x</p:attrName>
                                        </p:attrNameLst>
                                      </p:cBhvr>
                                      <p:tavLst>
                                        <p:tav tm="0">
                                          <p:val>
                                            <p:fltVal val="0.5"/>
                                          </p:val>
                                        </p:tav>
                                        <p:tav tm="100000">
                                          <p:val>
                                            <p:strVal val="#ppt_x"/>
                                          </p:val>
                                        </p:tav>
                                      </p:tavLst>
                                    </p:anim>
                                    <p:anim calcmode="lin" valueType="num">
                                      <p:cBhvr>
                                        <p:cTn id="36" dur="2000" fill="hold"/>
                                        <p:tgtEl>
                                          <p:spTgt spid="4">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831FD8D-9D2B-4E0B-B48C-C253140CB4A0}"/>
              </a:ext>
            </a:extLst>
          </p:cNvPr>
          <p:cNvSpPr>
            <a:spLocks noGrp="1"/>
          </p:cNvSpPr>
          <p:nvPr>
            <p:ph type="title"/>
          </p:nvPr>
        </p:nvSpPr>
        <p:spPr>
          <a:xfrm>
            <a:off x="685802" y="609600"/>
            <a:ext cx="8233116" cy="1456267"/>
          </a:xfrm>
        </p:spPr>
        <p:txBody>
          <a:bodyPr>
            <a:normAutofit/>
          </a:bodyPr>
          <a:lstStyle/>
          <a:p>
            <a:r>
              <a:rPr lang="en-US" sz="6000" b="1" dirty="0">
                <a:latin typeface="Eras Demi ITC" panose="020B0805030504020804" pitchFamily="34" charset="0"/>
              </a:rPr>
              <a:t>Something Better</a:t>
            </a:r>
          </a:p>
        </p:txBody>
      </p:sp>
      <p:sp>
        <p:nvSpPr>
          <p:cNvPr id="9" name="Text Placeholder 8">
            <a:extLst>
              <a:ext uri="{FF2B5EF4-FFF2-40B4-BE49-F238E27FC236}">
                <a16:creationId xmlns:a16="http://schemas.microsoft.com/office/drawing/2014/main" id="{67323EF2-B51D-42A4-B3C3-60EBC0AAD4BD}"/>
              </a:ext>
            </a:extLst>
          </p:cNvPr>
          <p:cNvSpPr>
            <a:spLocks noGrp="1"/>
          </p:cNvSpPr>
          <p:nvPr>
            <p:ph type="body" idx="1"/>
          </p:nvPr>
        </p:nvSpPr>
        <p:spPr>
          <a:xfrm>
            <a:off x="866662" y="2065867"/>
            <a:ext cx="4709054" cy="576262"/>
          </a:xfrm>
        </p:spPr>
        <p:txBody>
          <a:bodyPr/>
          <a:lstStyle/>
          <a:p>
            <a:r>
              <a:rPr lang="en-US" sz="3200" b="1" dirty="0">
                <a:latin typeface="Eras Demi ITC" panose="020B0805030504020804" pitchFamily="34" charset="0"/>
              </a:rPr>
              <a:t>Jesus the Perfecter</a:t>
            </a:r>
          </a:p>
        </p:txBody>
      </p:sp>
      <p:sp>
        <p:nvSpPr>
          <p:cNvPr id="6" name="Content Placeholder 5">
            <a:extLst>
              <a:ext uri="{FF2B5EF4-FFF2-40B4-BE49-F238E27FC236}">
                <a16:creationId xmlns:a16="http://schemas.microsoft.com/office/drawing/2014/main" id="{8D3C0E46-21E0-4FC5-B66A-592E3FE7E10D}"/>
              </a:ext>
            </a:extLst>
          </p:cNvPr>
          <p:cNvSpPr>
            <a:spLocks noGrp="1"/>
          </p:cNvSpPr>
          <p:nvPr>
            <p:ph sz="half" idx="2"/>
          </p:nvPr>
        </p:nvSpPr>
        <p:spPr>
          <a:xfrm>
            <a:off x="393895" y="2870201"/>
            <a:ext cx="5288829" cy="2920998"/>
          </a:xfrm>
        </p:spPr>
        <p:txBody>
          <a:bodyPr>
            <a:noAutofit/>
          </a:bodyPr>
          <a:lstStyle/>
          <a:p>
            <a:pPr marL="0" indent="0" algn="ctr">
              <a:buNone/>
            </a:pPr>
            <a:r>
              <a:rPr lang="en-US" sz="2800" b="1" dirty="0">
                <a:latin typeface="Eras Demi ITC" panose="020B0805030504020804" pitchFamily="34" charset="0"/>
              </a:rPr>
              <a:t>Although Hebrews praises the many Old Testament persons who "received divine approval," the author says that "something better" awaits us, namely, Jesus the "perfecter of our faith" </a:t>
            </a:r>
          </a:p>
          <a:p>
            <a:pPr marL="0" indent="0" algn="ctr">
              <a:buNone/>
            </a:pPr>
            <a:r>
              <a:rPr lang="en-US" sz="2800" b="1" dirty="0">
                <a:latin typeface="Eras Demi ITC" panose="020B0805030504020804" pitchFamily="34" charset="0"/>
              </a:rPr>
              <a:t>(Heb 12:2).</a:t>
            </a:r>
          </a:p>
        </p:txBody>
      </p:sp>
      <p:sp>
        <p:nvSpPr>
          <p:cNvPr id="10" name="Text Placeholder 9">
            <a:extLst>
              <a:ext uri="{FF2B5EF4-FFF2-40B4-BE49-F238E27FC236}">
                <a16:creationId xmlns:a16="http://schemas.microsoft.com/office/drawing/2014/main" id="{C348B194-8FE7-44AC-B22F-D5A8873AD813}"/>
              </a:ext>
            </a:extLst>
          </p:cNvPr>
          <p:cNvSpPr>
            <a:spLocks noGrp="1"/>
          </p:cNvSpPr>
          <p:nvPr>
            <p:ph type="body" sz="quarter" idx="3"/>
          </p:nvPr>
        </p:nvSpPr>
        <p:spPr>
          <a:xfrm>
            <a:off x="6449387" y="2179903"/>
            <a:ext cx="4722813" cy="576262"/>
          </a:xfrm>
        </p:spPr>
        <p:txBody>
          <a:bodyPr/>
          <a:lstStyle/>
          <a:p>
            <a:r>
              <a:rPr lang="en-US" b="1" dirty="0"/>
              <a:t>Mary - The Purest Realization</a:t>
            </a:r>
            <a:endParaRPr lang="en-US" dirty="0"/>
          </a:p>
        </p:txBody>
      </p:sp>
      <p:sp>
        <p:nvSpPr>
          <p:cNvPr id="11" name="Content Placeholder 10">
            <a:extLst>
              <a:ext uri="{FF2B5EF4-FFF2-40B4-BE49-F238E27FC236}">
                <a16:creationId xmlns:a16="http://schemas.microsoft.com/office/drawing/2014/main" id="{9149792E-2389-471E-BBFA-EDDCB8A6CCFC}"/>
              </a:ext>
            </a:extLst>
          </p:cNvPr>
          <p:cNvSpPr>
            <a:spLocks noGrp="1"/>
          </p:cNvSpPr>
          <p:nvPr>
            <p:ph sz="quarter" idx="4"/>
          </p:nvPr>
        </p:nvSpPr>
        <p:spPr>
          <a:xfrm>
            <a:off x="5823483" y="2988999"/>
            <a:ext cx="5974622" cy="3606270"/>
          </a:xfrm>
        </p:spPr>
        <p:txBody>
          <a:bodyPr>
            <a:normAutofit fontScale="92500" lnSpcReduction="10000"/>
          </a:bodyPr>
          <a:lstStyle/>
          <a:p>
            <a:pPr marL="0" indent="0" algn="ctr">
              <a:buNone/>
            </a:pPr>
            <a:r>
              <a:rPr lang="en-US" sz="2400" b="1" dirty="0">
                <a:latin typeface="Eras Demi ITC" panose="020B0805030504020804" pitchFamily="34" charset="0"/>
              </a:rPr>
              <a:t>By the "obedience of faith" Mary welcomed the angel and gave her consent: "Let it be done to me according to your Word" (Lk 1:37-38). Elizabeth praised her for believing that "The Word spoken to you would be fulfilled" (1:45). Because of her faith, Mary is blessed by all generations to come (1:48). </a:t>
            </a:r>
          </a:p>
          <a:p>
            <a:pPr marL="0" indent="0" algn="ctr">
              <a:buNone/>
            </a:pPr>
            <a:r>
              <a:rPr lang="en-US" sz="2400" b="1" dirty="0">
                <a:latin typeface="Eras Demi ITC" panose="020B0805030504020804" pitchFamily="34" charset="0"/>
              </a:rPr>
              <a:t>Because Mary's faith never wavered, the Church venerates her as the purest realization of faith.</a:t>
            </a:r>
          </a:p>
          <a:p>
            <a:endParaRPr lang="en-US" dirty="0"/>
          </a:p>
        </p:txBody>
      </p:sp>
      <p:pic>
        <p:nvPicPr>
          <p:cNvPr id="13" name="Picture 12">
            <a:extLst>
              <a:ext uri="{FF2B5EF4-FFF2-40B4-BE49-F238E27FC236}">
                <a16:creationId xmlns:a16="http://schemas.microsoft.com/office/drawing/2014/main" id="{6C3FEA96-4B7D-4B7B-9FC8-95EE935120BF}"/>
              </a:ext>
            </a:extLst>
          </p:cNvPr>
          <p:cNvPicPr>
            <a:picLocks noChangeAspect="1"/>
          </p:cNvPicPr>
          <p:nvPr/>
        </p:nvPicPr>
        <p:blipFill>
          <a:blip r:embed="rId3"/>
          <a:stretch>
            <a:fillRect/>
          </a:stretch>
        </p:blipFill>
        <p:spPr>
          <a:xfrm>
            <a:off x="9519644" y="436166"/>
            <a:ext cx="1816279" cy="1788479"/>
          </a:xfrm>
          <a:prstGeom prst="rect">
            <a:avLst/>
          </a:prstGeom>
        </p:spPr>
      </p:pic>
    </p:spTree>
    <p:custDataLst>
      <p:tags r:id="rId1"/>
    </p:custDataLst>
    <p:extLst>
      <p:ext uri="{BB962C8B-B14F-4D97-AF65-F5344CB8AC3E}">
        <p14:creationId xmlns:p14="http://schemas.microsoft.com/office/powerpoint/2010/main" val="2553685799"/>
      </p:ext>
    </p:extLst>
  </p:cSld>
  <p:clrMapOvr>
    <a:masterClrMapping/>
  </p:clrMapOvr>
  <mc:AlternateContent xmlns:mc="http://schemas.openxmlformats.org/markup-compatibility/2006">
    <mc:Choice xmlns:p14="http://schemas.microsoft.com/office/powerpoint/2010/main" Requires="p14">
      <p:transition spd="slow" p14:dur="3400" advTm="39077">
        <p14:reveal/>
      </p:transition>
    </mc:Choice>
    <mc:Fallback>
      <p:transition spd="slow" advTm="3907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2000"/>
                                        <p:tgtEl>
                                          <p:spTgt spid="13"/>
                                        </p:tgtEl>
                                      </p:cBhvr>
                                    </p:animEffect>
                                    <p:anim calcmode="lin" valueType="num">
                                      <p:cBhvr>
                                        <p:cTn id="15" dur="2000" fill="hold"/>
                                        <p:tgtEl>
                                          <p:spTgt spid="13"/>
                                        </p:tgtEl>
                                        <p:attrNameLst>
                                          <p:attrName>ppt_w</p:attrName>
                                        </p:attrNameLst>
                                      </p:cBhvr>
                                      <p:tavLst>
                                        <p:tav tm="0" fmla="#ppt_w*sin(2.5*pi*$)">
                                          <p:val>
                                            <p:fltVal val="0"/>
                                          </p:val>
                                        </p:tav>
                                        <p:tav tm="100000">
                                          <p:val>
                                            <p:fltVal val="1"/>
                                          </p:val>
                                        </p:tav>
                                      </p:tavLst>
                                    </p:anim>
                                    <p:anim calcmode="lin" valueType="num">
                                      <p:cBhvr>
                                        <p:cTn id="16"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2000"/>
                                        <p:tgtEl>
                                          <p:spTgt spid="9">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fade">
                                      <p:cBhvr>
                                        <p:cTn id="26" dur="2000"/>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fade">
                                      <p:cBhvr>
                                        <p:cTn id="31" dur="2000"/>
                                        <p:tgtEl>
                                          <p:spTgt spid="6">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fade">
                                      <p:cBhvr>
                                        <p:cTn id="36" dur="2000"/>
                                        <p:tgtEl>
                                          <p:spTgt spid="1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1">
                                            <p:txEl>
                                              <p:pRg st="0" end="0"/>
                                            </p:txEl>
                                          </p:spTgt>
                                        </p:tgtEl>
                                        <p:attrNameLst>
                                          <p:attrName>style.visibility</p:attrName>
                                        </p:attrNameLst>
                                      </p:cBhvr>
                                      <p:to>
                                        <p:strVal val="visible"/>
                                      </p:to>
                                    </p:set>
                                    <p:animEffect transition="in" filter="fade">
                                      <p:cBhvr>
                                        <p:cTn id="41" dur="2000"/>
                                        <p:tgtEl>
                                          <p:spTgt spid="11">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
                                            <p:txEl>
                                              <p:pRg st="1" end="1"/>
                                            </p:txEl>
                                          </p:spTgt>
                                        </p:tgtEl>
                                        <p:attrNameLst>
                                          <p:attrName>style.visibility</p:attrName>
                                        </p:attrNameLst>
                                      </p:cBhvr>
                                      <p:to>
                                        <p:strVal val="visible"/>
                                      </p:to>
                                    </p:set>
                                    <p:animEffect transition="in" filter="fade">
                                      <p:cBhvr>
                                        <p:cTn id="46" dur="2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P spid="6" grpId="0" build="p"/>
      <p:bldP spid="10" grpId="0" build="p"/>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831FD8D-9D2B-4E0B-B48C-C253140CB4A0}"/>
              </a:ext>
            </a:extLst>
          </p:cNvPr>
          <p:cNvSpPr>
            <a:spLocks noGrp="1"/>
          </p:cNvSpPr>
          <p:nvPr>
            <p:ph type="title"/>
          </p:nvPr>
        </p:nvSpPr>
        <p:spPr>
          <a:xfrm>
            <a:off x="599034" y="428836"/>
            <a:ext cx="8233116" cy="1456267"/>
          </a:xfrm>
        </p:spPr>
        <p:txBody>
          <a:bodyPr>
            <a:normAutofit/>
          </a:bodyPr>
          <a:lstStyle/>
          <a:p>
            <a:r>
              <a:rPr lang="en-US" sz="6000" b="1" dirty="0">
                <a:latin typeface="Eras Demi ITC" panose="020B0805030504020804" pitchFamily="34" charset="0"/>
              </a:rPr>
              <a:t>Something Better</a:t>
            </a:r>
          </a:p>
        </p:txBody>
      </p:sp>
      <p:sp>
        <p:nvSpPr>
          <p:cNvPr id="9" name="Text Placeholder 8">
            <a:extLst>
              <a:ext uri="{FF2B5EF4-FFF2-40B4-BE49-F238E27FC236}">
                <a16:creationId xmlns:a16="http://schemas.microsoft.com/office/drawing/2014/main" id="{67323EF2-B51D-42A4-B3C3-60EBC0AAD4BD}"/>
              </a:ext>
            </a:extLst>
          </p:cNvPr>
          <p:cNvSpPr>
            <a:spLocks noGrp="1"/>
          </p:cNvSpPr>
          <p:nvPr>
            <p:ph type="body" idx="1"/>
          </p:nvPr>
        </p:nvSpPr>
        <p:spPr>
          <a:xfrm>
            <a:off x="856078" y="1680026"/>
            <a:ext cx="4709054" cy="576262"/>
          </a:xfrm>
        </p:spPr>
        <p:txBody>
          <a:bodyPr/>
          <a:lstStyle/>
          <a:p>
            <a:r>
              <a:rPr lang="en-US" sz="2400" b="1" dirty="0">
                <a:latin typeface="Eras Demi ITC" panose="020B0805030504020804" pitchFamily="34" charset="0"/>
              </a:rPr>
              <a:t>How do I prepare for Jesus?</a:t>
            </a:r>
          </a:p>
        </p:txBody>
      </p:sp>
      <p:sp>
        <p:nvSpPr>
          <p:cNvPr id="6" name="Content Placeholder 5">
            <a:extLst>
              <a:ext uri="{FF2B5EF4-FFF2-40B4-BE49-F238E27FC236}">
                <a16:creationId xmlns:a16="http://schemas.microsoft.com/office/drawing/2014/main" id="{8D3C0E46-21E0-4FC5-B66A-592E3FE7E10D}"/>
              </a:ext>
            </a:extLst>
          </p:cNvPr>
          <p:cNvSpPr>
            <a:spLocks noGrp="1"/>
          </p:cNvSpPr>
          <p:nvPr>
            <p:ph sz="half" idx="2"/>
          </p:nvPr>
        </p:nvSpPr>
        <p:spPr>
          <a:xfrm>
            <a:off x="393895" y="2634942"/>
            <a:ext cx="5288829" cy="3432126"/>
          </a:xfrm>
        </p:spPr>
        <p:txBody>
          <a:bodyPr>
            <a:noAutofit/>
          </a:bodyPr>
          <a:lstStyle/>
          <a:p>
            <a:pPr marL="0" indent="0">
              <a:buNone/>
            </a:pPr>
            <a:r>
              <a:rPr lang="en-US" sz="2400" b="1" u="sng" dirty="0">
                <a:latin typeface="Eras Demi ITC" panose="020B0805030504020804" pitchFamily="34" charset="0"/>
              </a:rPr>
              <a:t>Divine Approval</a:t>
            </a:r>
            <a:r>
              <a:rPr lang="en-US" sz="2400" b="1" dirty="0">
                <a:latin typeface="Eras Demi ITC" panose="020B0805030504020804" pitchFamily="34" charset="0"/>
              </a:rPr>
              <a:t>:  Does my way of life meet with God’s approval?</a:t>
            </a:r>
          </a:p>
          <a:p>
            <a:pPr marL="0" indent="0">
              <a:buNone/>
            </a:pPr>
            <a:r>
              <a:rPr lang="en-US" sz="2400" b="1" u="sng" dirty="0">
                <a:latin typeface="Eras Demi ITC" panose="020B0805030504020804" pitchFamily="34" charset="0"/>
              </a:rPr>
              <a:t>Something Better</a:t>
            </a:r>
            <a:r>
              <a:rPr lang="en-US" sz="2400" b="1" dirty="0">
                <a:latin typeface="Eras Demi ITC" panose="020B0805030504020804" pitchFamily="34" charset="0"/>
              </a:rPr>
              <a:t>:  Do I believe that I must make myself worthy of something better?</a:t>
            </a:r>
          </a:p>
          <a:p>
            <a:pPr marL="0" indent="0">
              <a:buNone/>
            </a:pPr>
            <a:r>
              <a:rPr lang="en-US" sz="2400" b="1" u="sng" dirty="0">
                <a:latin typeface="Eras Demi ITC" panose="020B0805030504020804" pitchFamily="34" charset="0"/>
              </a:rPr>
              <a:t>Perfecter of Our Faith</a:t>
            </a:r>
            <a:r>
              <a:rPr lang="en-US" sz="2400" b="1" dirty="0">
                <a:latin typeface="Eras Demi ITC" panose="020B0805030504020804" pitchFamily="34" charset="0"/>
              </a:rPr>
              <a:t>:  Am I ready to follow Jesus as I strive for perfection?</a:t>
            </a:r>
          </a:p>
          <a:p>
            <a:pPr marL="0" indent="0">
              <a:buNone/>
            </a:pPr>
            <a:endParaRPr lang="en-US" sz="2400" b="1" dirty="0">
              <a:latin typeface="Eras Demi ITC" panose="020B0805030504020804" pitchFamily="34" charset="0"/>
            </a:endParaRPr>
          </a:p>
          <a:p>
            <a:pPr marL="0" indent="0">
              <a:buNone/>
            </a:pPr>
            <a:endParaRPr lang="en-US" sz="2800" b="1" dirty="0">
              <a:latin typeface="Eras Demi ITC" panose="020B0805030504020804" pitchFamily="34" charset="0"/>
            </a:endParaRPr>
          </a:p>
          <a:p>
            <a:pPr marL="0" indent="0" algn="ctr">
              <a:buNone/>
            </a:pPr>
            <a:endParaRPr lang="en-US" sz="2800" b="1" dirty="0">
              <a:latin typeface="Eras Demi ITC" panose="020B0805030504020804" pitchFamily="34" charset="0"/>
            </a:endParaRPr>
          </a:p>
        </p:txBody>
      </p:sp>
      <p:sp>
        <p:nvSpPr>
          <p:cNvPr id="10" name="Text Placeholder 9">
            <a:extLst>
              <a:ext uri="{FF2B5EF4-FFF2-40B4-BE49-F238E27FC236}">
                <a16:creationId xmlns:a16="http://schemas.microsoft.com/office/drawing/2014/main" id="{C348B194-8FE7-44AC-B22F-D5A8873AD813}"/>
              </a:ext>
            </a:extLst>
          </p:cNvPr>
          <p:cNvSpPr>
            <a:spLocks noGrp="1"/>
          </p:cNvSpPr>
          <p:nvPr>
            <p:ph type="body" sz="quarter" idx="3"/>
          </p:nvPr>
        </p:nvSpPr>
        <p:spPr>
          <a:xfrm>
            <a:off x="6613110" y="2058680"/>
            <a:ext cx="4542570" cy="576262"/>
          </a:xfrm>
        </p:spPr>
        <p:txBody>
          <a:bodyPr/>
          <a:lstStyle/>
          <a:p>
            <a:r>
              <a:rPr lang="en-US" b="1" dirty="0">
                <a:latin typeface="Eras Demi ITC" panose="020B0805030504020804" pitchFamily="34" charset="0"/>
              </a:rPr>
              <a:t>How do I emulate Mary?</a:t>
            </a:r>
            <a:endParaRPr lang="en-US" dirty="0">
              <a:latin typeface="Eras Demi ITC" panose="020B0805030504020804" pitchFamily="34" charset="0"/>
            </a:endParaRPr>
          </a:p>
        </p:txBody>
      </p:sp>
      <p:sp>
        <p:nvSpPr>
          <p:cNvPr id="11" name="Content Placeholder 10">
            <a:extLst>
              <a:ext uri="{FF2B5EF4-FFF2-40B4-BE49-F238E27FC236}">
                <a16:creationId xmlns:a16="http://schemas.microsoft.com/office/drawing/2014/main" id="{9149792E-2389-471E-BBFA-EDDCB8A6CCFC}"/>
              </a:ext>
            </a:extLst>
          </p:cNvPr>
          <p:cNvSpPr>
            <a:spLocks noGrp="1"/>
          </p:cNvSpPr>
          <p:nvPr>
            <p:ph sz="quarter" idx="4"/>
          </p:nvPr>
        </p:nvSpPr>
        <p:spPr>
          <a:xfrm>
            <a:off x="5823483" y="2988999"/>
            <a:ext cx="5974622" cy="3606270"/>
          </a:xfrm>
        </p:spPr>
        <p:txBody>
          <a:bodyPr>
            <a:normAutofit lnSpcReduction="10000"/>
          </a:bodyPr>
          <a:lstStyle/>
          <a:p>
            <a:pPr marL="0" indent="0">
              <a:buNone/>
            </a:pPr>
            <a:r>
              <a:rPr lang="en-US" sz="2400" u="sng" dirty="0">
                <a:latin typeface="Eras Demi ITC" panose="020B0805030504020804" pitchFamily="34" charset="0"/>
              </a:rPr>
              <a:t>Obedience of Faith</a:t>
            </a:r>
            <a:r>
              <a:rPr lang="en-US" sz="2400" dirty="0">
                <a:latin typeface="Eras Demi ITC" panose="020B0805030504020804" pitchFamily="34" charset="0"/>
              </a:rPr>
              <a:t>:  How do I transform my spirit to be able to obey God in complete faith?</a:t>
            </a:r>
          </a:p>
          <a:p>
            <a:pPr marL="0" indent="0">
              <a:buNone/>
            </a:pPr>
            <a:r>
              <a:rPr lang="en-US" sz="2400" u="sng" dirty="0">
                <a:latin typeface="Eras Demi ITC" panose="020B0805030504020804" pitchFamily="34" charset="0"/>
              </a:rPr>
              <a:t>“May it be done to me according to your word.”</a:t>
            </a:r>
            <a:r>
              <a:rPr lang="en-US" sz="2400" dirty="0">
                <a:latin typeface="Eras Demi ITC" panose="020B0805030504020804" pitchFamily="34" charset="0"/>
              </a:rPr>
              <a:t> :  Am I humble enough to submit my will to God’s will the way Mary did?</a:t>
            </a:r>
          </a:p>
          <a:p>
            <a:pPr marL="0" indent="0">
              <a:buNone/>
            </a:pPr>
            <a:r>
              <a:rPr lang="en-US" sz="2400" u="sng" dirty="0">
                <a:latin typeface="Eras Demi ITC" panose="020B0805030504020804" pitchFamily="34" charset="0"/>
              </a:rPr>
              <a:t>“The Word spoken to you would be fulfilled</a:t>
            </a:r>
            <a:r>
              <a:rPr lang="en-US" sz="2400" dirty="0">
                <a:latin typeface="Eras Demi ITC" panose="020B0805030504020804" pitchFamily="34" charset="0"/>
              </a:rPr>
              <a:t>.” :  What are the ways that I can fulfill God’s word in my life?</a:t>
            </a:r>
          </a:p>
          <a:p>
            <a:pPr marL="0" indent="0">
              <a:buNone/>
            </a:pPr>
            <a:endParaRPr lang="en-US" dirty="0"/>
          </a:p>
        </p:txBody>
      </p:sp>
      <p:pic>
        <p:nvPicPr>
          <p:cNvPr id="13" name="Picture 12">
            <a:extLst>
              <a:ext uri="{FF2B5EF4-FFF2-40B4-BE49-F238E27FC236}">
                <a16:creationId xmlns:a16="http://schemas.microsoft.com/office/drawing/2014/main" id="{6C3FEA96-4B7D-4B7B-9FC8-95EE935120BF}"/>
              </a:ext>
            </a:extLst>
          </p:cNvPr>
          <p:cNvPicPr>
            <a:picLocks noChangeAspect="1"/>
          </p:cNvPicPr>
          <p:nvPr/>
        </p:nvPicPr>
        <p:blipFill>
          <a:blip r:embed="rId3"/>
          <a:stretch>
            <a:fillRect/>
          </a:stretch>
        </p:blipFill>
        <p:spPr>
          <a:xfrm>
            <a:off x="9519643" y="262731"/>
            <a:ext cx="1816279" cy="1788479"/>
          </a:xfrm>
          <a:prstGeom prst="rect">
            <a:avLst/>
          </a:prstGeom>
        </p:spPr>
      </p:pic>
    </p:spTree>
    <p:custDataLst>
      <p:tags r:id="rId1"/>
    </p:custDataLst>
    <p:extLst>
      <p:ext uri="{BB962C8B-B14F-4D97-AF65-F5344CB8AC3E}">
        <p14:creationId xmlns:p14="http://schemas.microsoft.com/office/powerpoint/2010/main" val="734444392"/>
      </p:ext>
    </p:extLst>
  </p:cSld>
  <p:clrMapOvr>
    <a:masterClrMapping/>
  </p:clrMapOvr>
  <mc:AlternateContent xmlns:mc="http://schemas.openxmlformats.org/markup-compatibility/2006">
    <mc:Choice xmlns:p14="http://schemas.microsoft.com/office/powerpoint/2010/main" Requires="p14">
      <p:transition spd="slow" p14:dur="3400" advTm="38143">
        <p14:reveal/>
      </p:transition>
    </mc:Choice>
    <mc:Fallback>
      <p:transition spd="slow" advTm="3814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up)">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up)">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up)">
                                      <p:cBhvr>
                                        <p:cTn id="22" dur="2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ipe(left)">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wipe(right)">
                                      <p:cBhvr>
                                        <p:cTn id="32" dur="20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wipe(right)">
                                      <p:cBhvr>
                                        <p:cTn id="37" dur="2000"/>
                                        <p:tgtEl>
                                          <p:spTgt spid="1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11">
                                            <p:txEl>
                                              <p:pRg st="2" end="2"/>
                                            </p:txEl>
                                          </p:spTgt>
                                        </p:tgtEl>
                                        <p:attrNameLst>
                                          <p:attrName>style.visibility</p:attrName>
                                        </p:attrNameLst>
                                      </p:cBhvr>
                                      <p:to>
                                        <p:strVal val="visible"/>
                                      </p:to>
                                    </p:set>
                                    <p:animEffect transition="in" filter="wipe(right)">
                                      <p:cBhvr>
                                        <p:cTn id="42" dur="20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6" grpId="0" build="p"/>
      <p:bldP spid="10" grpId="0" build="p"/>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0F037-5D6A-4EDD-B10F-79D16EA500E7}"/>
              </a:ext>
            </a:extLst>
          </p:cNvPr>
          <p:cNvSpPr>
            <a:spLocks noGrp="1"/>
          </p:cNvSpPr>
          <p:nvPr>
            <p:ph type="title"/>
          </p:nvPr>
        </p:nvSpPr>
        <p:spPr>
          <a:xfrm>
            <a:off x="1050388" y="581464"/>
            <a:ext cx="10455811" cy="1456267"/>
          </a:xfrm>
        </p:spPr>
        <p:txBody>
          <a:bodyPr>
            <a:noAutofit/>
          </a:bodyPr>
          <a:lstStyle/>
          <a:p>
            <a:r>
              <a:rPr lang="en-US" sz="4400" dirty="0">
                <a:latin typeface="Eras Demi ITC" panose="020B0805030504020804" pitchFamily="34" charset="0"/>
              </a:rPr>
              <a:t>A unique personal adherence</a:t>
            </a:r>
          </a:p>
        </p:txBody>
      </p:sp>
      <p:sp>
        <p:nvSpPr>
          <p:cNvPr id="3" name="Content Placeholder 2">
            <a:extLst>
              <a:ext uri="{FF2B5EF4-FFF2-40B4-BE49-F238E27FC236}">
                <a16:creationId xmlns:a16="http://schemas.microsoft.com/office/drawing/2014/main" id="{F0D647C3-89F1-496E-8C6D-5BFF87FCBB85}"/>
              </a:ext>
            </a:extLst>
          </p:cNvPr>
          <p:cNvSpPr>
            <a:spLocks noGrp="1"/>
          </p:cNvSpPr>
          <p:nvPr>
            <p:ph idx="1"/>
          </p:nvPr>
        </p:nvSpPr>
        <p:spPr/>
        <p:txBody>
          <a:bodyPr>
            <a:normAutofit fontScale="92500"/>
          </a:bodyPr>
          <a:lstStyle/>
          <a:p>
            <a:pPr marL="0" indent="0" algn="ctr">
              <a:buNone/>
            </a:pPr>
            <a:r>
              <a:rPr lang="en-US" sz="4400" dirty="0">
                <a:latin typeface="Eras Demi ITC" panose="020B0805030504020804" pitchFamily="34" charset="0"/>
              </a:rPr>
              <a:t>Faith is a personal adherence to God and a free assent to all that God has revealed. Because we entrust ourselves fully to God, it is different from any faith we place in a human person.</a:t>
            </a:r>
          </a:p>
        </p:txBody>
      </p:sp>
    </p:spTree>
    <p:custDataLst>
      <p:tags r:id="rId1"/>
    </p:custDataLst>
    <p:extLst>
      <p:ext uri="{BB962C8B-B14F-4D97-AF65-F5344CB8AC3E}">
        <p14:creationId xmlns:p14="http://schemas.microsoft.com/office/powerpoint/2010/main" val="2554176001"/>
      </p:ext>
    </p:extLst>
  </p:cSld>
  <p:clrMapOvr>
    <a:masterClrMapping/>
  </p:clrMapOvr>
  <mc:AlternateContent xmlns:mc="http://schemas.openxmlformats.org/markup-compatibility/2006">
    <mc:Choice xmlns:p14="http://schemas.microsoft.com/office/powerpoint/2010/main" Requires="p14">
      <p:transition spd="slow" p14:dur="3400" advTm="14395">
        <p14:reveal/>
      </p:transition>
    </mc:Choice>
    <mc:Fallback>
      <p:transition spd="slow" advTm="1439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vertical)">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8B8C5-324F-4756-8A51-A96F0DA229DD}"/>
              </a:ext>
            </a:extLst>
          </p:cNvPr>
          <p:cNvSpPr>
            <a:spLocks noGrp="1"/>
          </p:cNvSpPr>
          <p:nvPr>
            <p:ph type="title"/>
          </p:nvPr>
        </p:nvSpPr>
        <p:spPr>
          <a:xfrm>
            <a:off x="207128" y="338665"/>
            <a:ext cx="11229534" cy="1456267"/>
          </a:xfrm>
        </p:spPr>
        <p:txBody>
          <a:bodyPr/>
          <a:lstStyle/>
          <a:p>
            <a:r>
              <a:rPr lang="en-US" b="1" dirty="0">
                <a:latin typeface="Eras Demi ITC" panose="020B0805030504020804" pitchFamily="34" charset="0"/>
              </a:rPr>
              <a:t>Describe your personal adherence to god</a:t>
            </a:r>
          </a:p>
        </p:txBody>
      </p:sp>
      <p:sp>
        <p:nvSpPr>
          <p:cNvPr id="3" name="Content Placeholder 2">
            <a:extLst>
              <a:ext uri="{FF2B5EF4-FFF2-40B4-BE49-F238E27FC236}">
                <a16:creationId xmlns:a16="http://schemas.microsoft.com/office/drawing/2014/main" id="{4CCBC526-5D8F-4F67-9925-2B0C506F3D10}"/>
              </a:ext>
            </a:extLst>
          </p:cNvPr>
          <p:cNvSpPr>
            <a:spLocks noGrp="1"/>
          </p:cNvSpPr>
          <p:nvPr>
            <p:ph sz="half" idx="1"/>
          </p:nvPr>
        </p:nvSpPr>
        <p:spPr>
          <a:xfrm>
            <a:off x="587328" y="2142067"/>
            <a:ext cx="4995334" cy="3649134"/>
          </a:xfrm>
        </p:spPr>
        <p:txBody>
          <a:bodyPr>
            <a:normAutofit fontScale="92500" lnSpcReduction="10000"/>
          </a:bodyPr>
          <a:lstStyle/>
          <a:p>
            <a:endParaRPr lang="en-US" sz="3600" dirty="0">
              <a:latin typeface="Eras Demi ITC" panose="020B0805030504020804" pitchFamily="34" charset="0"/>
            </a:endParaRPr>
          </a:p>
          <a:p>
            <a:r>
              <a:rPr lang="en-US" sz="3600" dirty="0">
                <a:latin typeface="Eras Demi ITC" panose="020B0805030504020804" pitchFamily="34" charset="0"/>
              </a:rPr>
              <a:t>Personal Adherence</a:t>
            </a:r>
          </a:p>
          <a:p>
            <a:r>
              <a:rPr lang="en-US" sz="3600" dirty="0">
                <a:latin typeface="Eras Demi ITC" panose="020B0805030504020804" pitchFamily="34" charset="0"/>
              </a:rPr>
              <a:t>Free Assent</a:t>
            </a:r>
          </a:p>
          <a:p>
            <a:r>
              <a:rPr lang="en-US" sz="3600" dirty="0">
                <a:latin typeface="Eras Demi ITC" panose="020B0805030504020804" pitchFamily="34" charset="0"/>
              </a:rPr>
              <a:t>Entrusting Ourselves</a:t>
            </a:r>
          </a:p>
          <a:p>
            <a:r>
              <a:rPr lang="en-US" sz="3600" dirty="0">
                <a:latin typeface="Eras Demi ITC" panose="020B0805030504020804" pitchFamily="34" charset="0"/>
              </a:rPr>
              <a:t>Fully to God</a:t>
            </a:r>
          </a:p>
          <a:p>
            <a:r>
              <a:rPr lang="en-US" sz="3600" dirty="0">
                <a:latin typeface="Eras Demi ITC" panose="020B0805030504020804" pitchFamily="34" charset="0"/>
              </a:rPr>
              <a:t>Making a Difference</a:t>
            </a:r>
          </a:p>
          <a:p>
            <a:endParaRPr lang="en-US" dirty="0"/>
          </a:p>
          <a:p>
            <a:endParaRPr lang="en-US" dirty="0"/>
          </a:p>
        </p:txBody>
      </p:sp>
      <p:sp>
        <p:nvSpPr>
          <p:cNvPr id="4" name="Content Placeholder 3">
            <a:extLst>
              <a:ext uri="{FF2B5EF4-FFF2-40B4-BE49-F238E27FC236}">
                <a16:creationId xmlns:a16="http://schemas.microsoft.com/office/drawing/2014/main" id="{FD0AFA81-DCE2-4497-BEF2-42D43B0A331C}"/>
              </a:ext>
            </a:extLst>
          </p:cNvPr>
          <p:cNvSpPr>
            <a:spLocks noGrp="1"/>
          </p:cNvSpPr>
          <p:nvPr>
            <p:ph sz="half" idx="2"/>
          </p:nvPr>
        </p:nvSpPr>
        <p:spPr>
          <a:ln w="38100">
            <a:solidFill>
              <a:schemeClr val="tx1"/>
            </a:solidFill>
          </a:ln>
        </p:spPr>
        <p:txBody>
          <a:bodyPr>
            <a:normAutofit fontScale="92500" lnSpcReduction="10000"/>
          </a:bodyPr>
          <a:lstStyle/>
          <a:p>
            <a:endParaRPr lang="en-US" dirty="0"/>
          </a:p>
        </p:txBody>
      </p:sp>
    </p:spTree>
    <p:custDataLst>
      <p:tags r:id="rId1"/>
    </p:custDataLst>
    <p:extLst>
      <p:ext uri="{BB962C8B-B14F-4D97-AF65-F5344CB8AC3E}">
        <p14:creationId xmlns:p14="http://schemas.microsoft.com/office/powerpoint/2010/main" val="3666957726"/>
      </p:ext>
    </p:extLst>
  </p:cSld>
  <p:clrMapOvr>
    <a:masterClrMapping/>
  </p:clrMapOvr>
  <mc:AlternateContent xmlns:mc="http://schemas.openxmlformats.org/markup-compatibility/2006">
    <mc:Choice xmlns:p14="http://schemas.microsoft.com/office/powerpoint/2010/main" Requires="p14">
      <p:transition spd="slow" p14:dur="3400" advTm="23717">
        <p14:reveal/>
      </p:transition>
    </mc:Choice>
    <mc:Fallback>
      <p:transition spd="slow" advTm="2371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2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2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bg/>
                                          </p:spTgt>
                                        </p:tgtEl>
                                        <p:attrNameLst>
                                          <p:attrName>style.visibility</p:attrName>
                                        </p:attrNameLst>
                                      </p:cBhvr>
                                      <p:to>
                                        <p:strVal val="visible"/>
                                      </p:to>
                                    </p:set>
                                    <p:anim calcmode="lin" valueType="num">
                                      <p:cBhvr>
                                        <p:cTn id="47" dur="2000" fill="hold"/>
                                        <p:tgtEl>
                                          <p:spTgt spid="4">
                                            <p:bg/>
                                          </p:spTgt>
                                        </p:tgtEl>
                                        <p:attrNameLst>
                                          <p:attrName>ppt_w</p:attrName>
                                        </p:attrNameLst>
                                      </p:cBhvr>
                                      <p:tavLst>
                                        <p:tav tm="0">
                                          <p:val>
                                            <p:fltVal val="0"/>
                                          </p:val>
                                        </p:tav>
                                        <p:tav tm="100000">
                                          <p:val>
                                            <p:strVal val="#ppt_w"/>
                                          </p:val>
                                        </p:tav>
                                      </p:tavLst>
                                    </p:anim>
                                    <p:anim calcmode="lin" valueType="num">
                                      <p:cBhvr>
                                        <p:cTn id="48" dur="2000" fill="hold"/>
                                        <p:tgtEl>
                                          <p:spTgt spid="4">
                                            <p:bg/>
                                          </p:spTgt>
                                        </p:tgtEl>
                                        <p:attrNameLst>
                                          <p:attrName>ppt_h</p:attrName>
                                        </p:attrNameLst>
                                      </p:cBhvr>
                                      <p:tavLst>
                                        <p:tav tm="0">
                                          <p:val>
                                            <p:fltVal val="0"/>
                                          </p:val>
                                        </p:tav>
                                        <p:tav tm="100000">
                                          <p:val>
                                            <p:strVal val="#ppt_h"/>
                                          </p:val>
                                        </p:tav>
                                      </p:tavLst>
                                    </p:anim>
                                    <p:anim calcmode="lin" valueType="num">
                                      <p:cBhvr>
                                        <p:cTn id="49" dur="2000" fill="hold"/>
                                        <p:tgtEl>
                                          <p:spTgt spid="4">
                                            <p:bg/>
                                          </p:spTgt>
                                        </p:tgtEl>
                                        <p:attrNameLst>
                                          <p:attrName>style.rotation</p:attrName>
                                        </p:attrNameLst>
                                      </p:cBhvr>
                                      <p:tavLst>
                                        <p:tav tm="0">
                                          <p:val>
                                            <p:fltVal val="90"/>
                                          </p:val>
                                        </p:tav>
                                        <p:tav tm="100000">
                                          <p:val>
                                            <p:fltVal val="0"/>
                                          </p:val>
                                        </p:tav>
                                      </p:tavLst>
                                    </p:anim>
                                    <p:animEffect transition="in" filter="fade">
                                      <p:cBhvr>
                                        <p:cTn id="50" dur="2000"/>
                                        <p:tgtEl>
                                          <p:spTgt spid="4">
                                            <p:bg/>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nodePh="1">
                                  <p:stCondLst>
                                    <p:cond delay="0"/>
                                  </p:stCondLst>
                                  <p:endCondLst>
                                    <p:cond evt="begin" delay="0">
                                      <p:tn val="53"/>
                                    </p:cond>
                                  </p:end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p:cTn id="55"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6"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57" dur="2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5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8|4.3"/>
</p:tagLst>
</file>

<file path=ppt/tags/tag2.xml><?xml version="1.0" encoding="utf-8"?>
<p:tagLst xmlns:a="http://schemas.openxmlformats.org/drawingml/2006/main" xmlns:r="http://schemas.openxmlformats.org/officeDocument/2006/relationships" xmlns:p="http://schemas.openxmlformats.org/presentationml/2006/main">
  <p:tag name="TIMING" val="|0.8|8.1|3.3|3.5"/>
</p:tagLst>
</file>

<file path=ppt/tags/tag3.xml><?xml version="1.0" encoding="utf-8"?>
<p:tagLst xmlns:a="http://schemas.openxmlformats.org/drawingml/2006/main" xmlns:r="http://schemas.openxmlformats.org/officeDocument/2006/relationships" xmlns:p="http://schemas.openxmlformats.org/presentationml/2006/main">
  <p:tag name="TIMING" val="|2.2|3.7|3|3|2.8|5.2"/>
</p:tagLst>
</file>

<file path=ppt/tags/tag4.xml><?xml version="1.0" encoding="utf-8"?>
<p:tagLst xmlns:a="http://schemas.openxmlformats.org/drawingml/2006/main" xmlns:r="http://schemas.openxmlformats.org/officeDocument/2006/relationships" xmlns:p="http://schemas.openxmlformats.org/presentationml/2006/main">
  <p:tag name="TIMING" val="|1.7|3|3.1|2.7|2.5|2.4"/>
</p:tagLst>
</file>

<file path=ppt/tags/tag5.xml><?xml version="1.0" encoding="utf-8"?>
<p:tagLst xmlns:a="http://schemas.openxmlformats.org/drawingml/2006/main" xmlns:r="http://schemas.openxmlformats.org/officeDocument/2006/relationships" xmlns:p="http://schemas.openxmlformats.org/presentationml/2006/main">
  <p:tag name="TIMING" val="|2|2.5|2.5|8.7"/>
</p:tagLst>
</file>

<file path=ppt/tags/tag6.xml><?xml version="1.0" encoding="utf-8"?>
<p:tagLst xmlns:a="http://schemas.openxmlformats.org/drawingml/2006/main" xmlns:r="http://schemas.openxmlformats.org/officeDocument/2006/relationships" xmlns:p="http://schemas.openxmlformats.org/presentationml/2006/main">
  <p:tag name="TIMING" val="|0.2|3.9|2.8|2.5|8.2|2.8|2.9|8.5"/>
</p:tagLst>
</file>

<file path=ppt/tags/tag7.xml><?xml version="1.0" encoding="utf-8"?>
<p:tagLst xmlns:a="http://schemas.openxmlformats.org/drawingml/2006/main" xmlns:r="http://schemas.openxmlformats.org/officeDocument/2006/relationships" xmlns:p="http://schemas.openxmlformats.org/presentationml/2006/main">
  <p:tag name="TIMING" val="|0.9|2.3|3.7|4.3|4.1|3.2|5.4|5.5"/>
</p:tagLst>
</file>

<file path=ppt/tags/tag8.xml><?xml version="1.0" encoding="utf-8"?>
<p:tagLst xmlns:a="http://schemas.openxmlformats.org/drawingml/2006/main" xmlns:r="http://schemas.openxmlformats.org/officeDocument/2006/relationships" xmlns:p="http://schemas.openxmlformats.org/presentationml/2006/main">
  <p:tag name="TIMING" val="|0.1|3.5"/>
</p:tagLst>
</file>

<file path=ppt/tags/tag9.xml><?xml version="1.0" encoding="utf-8"?>
<p:tagLst xmlns:a="http://schemas.openxmlformats.org/drawingml/2006/main" xmlns:r="http://schemas.openxmlformats.org/officeDocument/2006/relationships" xmlns:p="http://schemas.openxmlformats.org/presentationml/2006/main">
  <p:tag name="TIMING" val="|1.4|2.1|2.7|2.7|2.5|4.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80</TotalTime>
  <Words>524</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Eras Demi ITC</vt:lpstr>
      <vt:lpstr>Celestial</vt:lpstr>
      <vt:lpstr>Faith and Obedience</vt:lpstr>
      <vt:lpstr>By faith, woman responds to God's invitation. By this "obedience of faith" (Rom 1:5) woman submits her will and intellect to God, the Revealer, because God guarantees its truth. </vt:lpstr>
      <vt:lpstr>PowerPoint Presentation</vt:lpstr>
      <vt:lpstr>PowerPoint Presentation</vt:lpstr>
      <vt:lpstr>PowerPoint Presentation</vt:lpstr>
      <vt:lpstr>Something Better</vt:lpstr>
      <vt:lpstr>Something Better</vt:lpstr>
      <vt:lpstr>A unique personal adherence</vt:lpstr>
      <vt:lpstr>Describe your personal adherence to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and Obedience</dc:title>
  <dc:creator>Teresa Manalac</dc:creator>
  <cp:lastModifiedBy>Teresa Manalac</cp:lastModifiedBy>
  <cp:revision>13</cp:revision>
  <dcterms:created xsi:type="dcterms:W3CDTF">2020-06-01T07:27:16Z</dcterms:created>
  <dcterms:modified xsi:type="dcterms:W3CDTF">2020-06-01T10:50:41Z</dcterms:modified>
</cp:coreProperties>
</file>