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70" r:id="rId4"/>
    <p:sldId id="265" r:id="rId5"/>
    <p:sldId id="266" r:id="rId6"/>
    <p:sldId id="267" r:id="rId7"/>
    <p:sldId id="271" r:id="rId8"/>
    <p:sldId id="268" r:id="rId9"/>
    <p:sldId id="272" r:id="rId10"/>
    <p:sldId id="273"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C2C2"/>
    <a:srgbClr val="D5B8EA"/>
    <a:srgbClr val="E462D1"/>
    <a:srgbClr val="AC2E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64" d="100"/>
          <a:sy n="64" d="100"/>
        </p:scale>
        <p:origin x="72"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26504-66E5-4123-972A-634CA37F78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D272D0-F86D-4F86-815A-E361CCD5B5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D75A3B-A2E4-4F42-9A10-4F4DE4551B88}"/>
              </a:ext>
            </a:extLst>
          </p:cNvPr>
          <p:cNvSpPr>
            <a:spLocks noGrp="1"/>
          </p:cNvSpPr>
          <p:nvPr>
            <p:ph type="dt" sz="half" idx="10"/>
          </p:nvPr>
        </p:nvSpPr>
        <p:spPr/>
        <p:txBody>
          <a:bodyPr/>
          <a:lstStyle/>
          <a:p>
            <a:fld id="{99A804D1-FAC4-48EA-AF48-6DA7759942A0}" type="datetimeFigureOut">
              <a:rPr lang="en-US" smtClean="0"/>
              <a:t>5/30/2020</a:t>
            </a:fld>
            <a:endParaRPr lang="en-US"/>
          </a:p>
        </p:txBody>
      </p:sp>
      <p:sp>
        <p:nvSpPr>
          <p:cNvPr id="5" name="Footer Placeholder 4">
            <a:extLst>
              <a:ext uri="{FF2B5EF4-FFF2-40B4-BE49-F238E27FC236}">
                <a16:creationId xmlns:a16="http://schemas.microsoft.com/office/drawing/2014/main" id="{DAE48ED3-5002-4DF9-8E15-A69F8673C3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AE1ADA-EAD1-4306-9467-284100E18A67}"/>
              </a:ext>
            </a:extLst>
          </p:cNvPr>
          <p:cNvSpPr>
            <a:spLocks noGrp="1"/>
          </p:cNvSpPr>
          <p:nvPr>
            <p:ph type="sldNum" sz="quarter" idx="12"/>
          </p:nvPr>
        </p:nvSpPr>
        <p:spPr/>
        <p:txBody>
          <a:bodyPr/>
          <a:lstStyle/>
          <a:p>
            <a:fld id="{9DC3B173-D6D6-483B-AF54-C4A75BA458B0}" type="slidenum">
              <a:rPr lang="en-US" smtClean="0"/>
              <a:t>‹#›</a:t>
            </a:fld>
            <a:endParaRPr lang="en-US"/>
          </a:p>
        </p:txBody>
      </p:sp>
    </p:spTree>
    <p:extLst>
      <p:ext uri="{BB962C8B-B14F-4D97-AF65-F5344CB8AC3E}">
        <p14:creationId xmlns:p14="http://schemas.microsoft.com/office/powerpoint/2010/main" val="3234906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6ABE6-DE4C-4337-840D-C9D072BD8F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47941E-A435-408F-A233-BBDAB86915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42C9FA-9147-47E3-A953-D3A0AB730FC6}"/>
              </a:ext>
            </a:extLst>
          </p:cNvPr>
          <p:cNvSpPr>
            <a:spLocks noGrp="1"/>
          </p:cNvSpPr>
          <p:nvPr>
            <p:ph type="dt" sz="half" idx="10"/>
          </p:nvPr>
        </p:nvSpPr>
        <p:spPr/>
        <p:txBody>
          <a:bodyPr/>
          <a:lstStyle/>
          <a:p>
            <a:fld id="{99A804D1-FAC4-48EA-AF48-6DA7759942A0}" type="datetimeFigureOut">
              <a:rPr lang="en-US" smtClean="0"/>
              <a:t>5/30/2020</a:t>
            </a:fld>
            <a:endParaRPr lang="en-US"/>
          </a:p>
        </p:txBody>
      </p:sp>
      <p:sp>
        <p:nvSpPr>
          <p:cNvPr id="5" name="Footer Placeholder 4">
            <a:extLst>
              <a:ext uri="{FF2B5EF4-FFF2-40B4-BE49-F238E27FC236}">
                <a16:creationId xmlns:a16="http://schemas.microsoft.com/office/drawing/2014/main" id="{BC73BE42-4268-4E26-9AEA-27D15F797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D4CBD2-D2A0-441D-98E5-77B8C6779055}"/>
              </a:ext>
            </a:extLst>
          </p:cNvPr>
          <p:cNvSpPr>
            <a:spLocks noGrp="1"/>
          </p:cNvSpPr>
          <p:nvPr>
            <p:ph type="sldNum" sz="quarter" idx="12"/>
          </p:nvPr>
        </p:nvSpPr>
        <p:spPr/>
        <p:txBody>
          <a:bodyPr/>
          <a:lstStyle/>
          <a:p>
            <a:fld id="{9DC3B173-D6D6-483B-AF54-C4A75BA458B0}" type="slidenum">
              <a:rPr lang="en-US" smtClean="0"/>
              <a:t>‹#›</a:t>
            </a:fld>
            <a:endParaRPr lang="en-US"/>
          </a:p>
        </p:txBody>
      </p:sp>
    </p:spTree>
    <p:extLst>
      <p:ext uri="{BB962C8B-B14F-4D97-AF65-F5344CB8AC3E}">
        <p14:creationId xmlns:p14="http://schemas.microsoft.com/office/powerpoint/2010/main" val="3155266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0A0140-9549-4B1E-87E6-92A41FEA09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A01B739-F786-478A-BA06-FB0D68E699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83F30-3A51-4E36-A600-F4869E05911D}"/>
              </a:ext>
            </a:extLst>
          </p:cNvPr>
          <p:cNvSpPr>
            <a:spLocks noGrp="1"/>
          </p:cNvSpPr>
          <p:nvPr>
            <p:ph type="dt" sz="half" idx="10"/>
          </p:nvPr>
        </p:nvSpPr>
        <p:spPr/>
        <p:txBody>
          <a:bodyPr/>
          <a:lstStyle/>
          <a:p>
            <a:fld id="{99A804D1-FAC4-48EA-AF48-6DA7759942A0}" type="datetimeFigureOut">
              <a:rPr lang="en-US" smtClean="0"/>
              <a:t>5/30/2020</a:t>
            </a:fld>
            <a:endParaRPr lang="en-US"/>
          </a:p>
        </p:txBody>
      </p:sp>
      <p:sp>
        <p:nvSpPr>
          <p:cNvPr id="5" name="Footer Placeholder 4">
            <a:extLst>
              <a:ext uri="{FF2B5EF4-FFF2-40B4-BE49-F238E27FC236}">
                <a16:creationId xmlns:a16="http://schemas.microsoft.com/office/drawing/2014/main" id="{4EF4235A-B17B-4475-ADBC-7A3B159B89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0F5A9-BF5F-4262-B955-484C9D8E915A}"/>
              </a:ext>
            </a:extLst>
          </p:cNvPr>
          <p:cNvSpPr>
            <a:spLocks noGrp="1"/>
          </p:cNvSpPr>
          <p:nvPr>
            <p:ph type="sldNum" sz="quarter" idx="12"/>
          </p:nvPr>
        </p:nvSpPr>
        <p:spPr/>
        <p:txBody>
          <a:bodyPr/>
          <a:lstStyle/>
          <a:p>
            <a:fld id="{9DC3B173-D6D6-483B-AF54-C4A75BA458B0}" type="slidenum">
              <a:rPr lang="en-US" smtClean="0"/>
              <a:t>‹#›</a:t>
            </a:fld>
            <a:endParaRPr lang="en-US"/>
          </a:p>
        </p:txBody>
      </p:sp>
    </p:spTree>
    <p:extLst>
      <p:ext uri="{BB962C8B-B14F-4D97-AF65-F5344CB8AC3E}">
        <p14:creationId xmlns:p14="http://schemas.microsoft.com/office/powerpoint/2010/main" val="3703611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A3AE9-4E4F-4E0F-B92A-A232943929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D7CA52-B20E-49F4-9815-42C0E2897C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9313E8-35F3-405B-9CBC-B7BCA04F7A5C}"/>
              </a:ext>
            </a:extLst>
          </p:cNvPr>
          <p:cNvSpPr>
            <a:spLocks noGrp="1"/>
          </p:cNvSpPr>
          <p:nvPr>
            <p:ph type="dt" sz="half" idx="10"/>
          </p:nvPr>
        </p:nvSpPr>
        <p:spPr/>
        <p:txBody>
          <a:bodyPr/>
          <a:lstStyle/>
          <a:p>
            <a:fld id="{99A804D1-FAC4-48EA-AF48-6DA7759942A0}" type="datetimeFigureOut">
              <a:rPr lang="en-US" smtClean="0"/>
              <a:t>5/30/2020</a:t>
            </a:fld>
            <a:endParaRPr lang="en-US"/>
          </a:p>
        </p:txBody>
      </p:sp>
      <p:sp>
        <p:nvSpPr>
          <p:cNvPr id="5" name="Footer Placeholder 4">
            <a:extLst>
              <a:ext uri="{FF2B5EF4-FFF2-40B4-BE49-F238E27FC236}">
                <a16:creationId xmlns:a16="http://schemas.microsoft.com/office/drawing/2014/main" id="{2B63E3BB-8DD5-47BA-8F6E-F820889B2C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860BE3-8276-4144-8967-3828222AFE45}"/>
              </a:ext>
            </a:extLst>
          </p:cNvPr>
          <p:cNvSpPr>
            <a:spLocks noGrp="1"/>
          </p:cNvSpPr>
          <p:nvPr>
            <p:ph type="sldNum" sz="quarter" idx="12"/>
          </p:nvPr>
        </p:nvSpPr>
        <p:spPr/>
        <p:txBody>
          <a:bodyPr/>
          <a:lstStyle/>
          <a:p>
            <a:fld id="{9DC3B173-D6D6-483B-AF54-C4A75BA458B0}" type="slidenum">
              <a:rPr lang="en-US" smtClean="0"/>
              <a:t>‹#›</a:t>
            </a:fld>
            <a:endParaRPr lang="en-US"/>
          </a:p>
        </p:txBody>
      </p:sp>
    </p:spTree>
    <p:extLst>
      <p:ext uri="{BB962C8B-B14F-4D97-AF65-F5344CB8AC3E}">
        <p14:creationId xmlns:p14="http://schemas.microsoft.com/office/powerpoint/2010/main" val="465547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CB109-7CC3-487E-805E-253DB682A3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F78D42-06CA-4763-AB0A-B05CD4394D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FDAB14-A44C-4D76-82EA-88CB95D976B0}"/>
              </a:ext>
            </a:extLst>
          </p:cNvPr>
          <p:cNvSpPr>
            <a:spLocks noGrp="1"/>
          </p:cNvSpPr>
          <p:nvPr>
            <p:ph type="dt" sz="half" idx="10"/>
          </p:nvPr>
        </p:nvSpPr>
        <p:spPr/>
        <p:txBody>
          <a:bodyPr/>
          <a:lstStyle/>
          <a:p>
            <a:fld id="{99A804D1-FAC4-48EA-AF48-6DA7759942A0}" type="datetimeFigureOut">
              <a:rPr lang="en-US" smtClean="0"/>
              <a:t>5/30/2020</a:t>
            </a:fld>
            <a:endParaRPr lang="en-US"/>
          </a:p>
        </p:txBody>
      </p:sp>
      <p:sp>
        <p:nvSpPr>
          <p:cNvPr id="5" name="Footer Placeholder 4">
            <a:extLst>
              <a:ext uri="{FF2B5EF4-FFF2-40B4-BE49-F238E27FC236}">
                <a16:creationId xmlns:a16="http://schemas.microsoft.com/office/drawing/2014/main" id="{90424DD1-6DBD-401F-BF00-1330CAC039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24B1B4-D081-484C-B936-E09569FF6161}"/>
              </a:ext>
            </a:extLst>
          </p:cNvPr>
          <p:cNvSpPr>
            <a:spLocks noGrp="1"/>
          </p:cNvSpPr>
          <p:nvPr>
            <p:ph type="sldNum" sz="quarter" idx="12"/>
          </p:nvPr>
        </p:nvSpPr>
        <p:spPr/>
        <p:txBody>
          <a:bodyPr/>
          <a:lstStyle/>
          <a:p>
            <a:fld id="{9DC3B173-D6D6-483B-AF54-C4A75BA458B0}" type="slidenum">
              <a:rPr lang="en-US" smtClean="0"/>
              <a:t>‹#›</a:t>
            </a:fld>
            <a:endParaRPr lang="en-US"/>
          </a:p>
        </p:txBody>
      </p:sp>
    </p:spTree>
    <p:extLst>
      <p:ext uri="{BB962C8B-B14F-4D97-AF65-F5344CB8AC3E}">
        <p14:creationId xmlns:p14="http://schemas.microsoft.com/office/powerpoint/2010/main" val="2273539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6C2EE-C022-4E67-AD7A-5F38EA48BF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73B9EF-1E89-4483-8C7E-A4188075A9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6B5731-E336-4600-BE94-843E07D3C7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FB1817-3C92-4061-BCD7-E52A4733AE41}"/>
              </a:ext>
            </a:extLst>
          </p:cNvPr>
          <p:cNvSpPr>
            <a:spLocks noGrp="1"/>
          </p:cNvSpPr>
          <p:nvPr>
            <p:ph type="dt" sz="half" idx="10"/>
          </p:nvPr>
        </p:nvSpPr>
        <p:spPr/>
        <p:txBody>
          <a:bodyPr/>
          <a:lstStyle/>
          <a:p>
            <a:fld id="{99A804D1-FAC4-48EA-AF48-6DA7759942A0}" type="datetimeFigureOut">
              <a:rPr lang="en-US" smtClean="0"/>
              <a:t>5/30/2020</a:t>
            </a:fld>
            <a:endParaRPr lang="en-US"/>
          </a:p>
        </p:txBody>
      </p:sp>
      <p:sp>
        <p:nvSpPr>
          <p:cNvPr id="6" name="Footer Placeholder 5">
            <a:extLst>
              <a:ext uri="{FF2B5EF4-FFF2-40B4-BE49-F238E27FC236}">
                <a16:creationId xmlns:a16="http://schemas.microsoft.com/office/drawing/2014/main" id="{478C88EA-96F7-4C3E-91D0-D32974319E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63F029-56B0-427E-902A-C1F1E8E7B203}"/>
              </a:ext>
            </a:extLst>
          </p:cNvPr>
          <p:cNvSpPr>
            <a:spLocks noGrp="1"/>
          </p:cNvSpPr>
          <p:nvPr>
            <p:ph type="sldNum" sz="quarter" idx="12"/>
          </p:nvPr>
        </p:nvSpPr>
        <p:spPr/>
        <p:txBody>
          <a:bodyPr/>
          <a:lstStyle/>
          <a:p>
            <a:fld id="{9DC3B173-D6D6-483B-AF54-C4A75BA458B0}" type="slidenum">
              <a:rPr lang="en-US" smtClean="0"/>
              <a:t>‹#›</a:t>
            </a:fld>
            <a:endParaRPr lang="en-US"/>
          </a:p>
        </p:txBody>
      </p:sp>
    </p:spTree>
    <p:extLst>
      <p:ext uri="{BB962C8B-B14F-4D97-AF65-F5344CB8AC3E}">
        <p14:creationId xmlns:p14="http://schemas.microsoft.com/office/powerpoint/2010/main" val="3382958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2ACB-87FF-453B-BB6F-4CC5D4034C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8FF9DA-60A1-4DFB-9654-A0C201A7D0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52B209-D6BE-4E92-B1E6-659D672B41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C5C3DB-DD7A-4269-8E6C-CE57AFA8F7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2E4F38-1D1C-42AE-81E8-9A72F022C5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24634C-C578-485D-A47F-128EFF0A3EF6}"/>
              </a:ext>
            </a:extLst>
          </p:cNvPr>
          <p:cNvSpPr>
            <a:spLocks noGrp="1"/>
          </p:cNvSpPr>
          <p:nvPr>
            <p:ph type="dt" sz="half" idx="10"/>
          </p:nvPr>
        </p:nvSpPr>
        <p:spPr/>
        <p:txBody>
          <a:bodyPr/>
          <a:lstStyle/>
          <a:p>
            <a:fld id="{99A804D1-FAC4-48EA-AF48-6DA7759942A0}" type="datetimeFigureOut">
              <a:rPr lang="en-US" smtClean="0"/>
              <a:t>5/30/2020</a:t>
            </a:fld>
            <a:endParaRPr lang="en-US"/>
          </a:p>
        </p:txBody>
      </p:sp>
      <p:sp>
        <p:nvSpPr>
          <p:cNvPr id="8" name="Footer Placeholder 7">
            <a:extLst>
              <a:ext uri="{FF2B5EF4-FFF2-40B4-BE49-F238E27FC236}">
                <a16:creationId xmlns:a16="http://schemas.microsoft.com/office/drawing/2014/main" id="{73D391FB-71B0-46FA-B51B-0C10FCCB78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4F82D5-B25E-4041-B307-249F5FDFF3C5}"/>
              </a:ext>
            </a:extLst>
          </p:cNvPr>
          <p:cNvSpPr>
            <a:spLocks noGrp="1"/>
          </p:cNvSpPr>
          <p:nvPr>
            <p:ph type="sldNum" sz="quarter" idx="12"/>
          </p:nvPr>
        </p:nvSpPr>
        <p:spPr/>
        <p:txBody>
          <a:bodyPr/>
          <a:lstStyle/>
          <a:p>
            <a:fld id="{9DC3B173-D6D6-483B-AF54-C4A75BA458B0}" type="slidenum">
              <a:rPr lang="en-US" smtClean="0"/>
              <a:t>‹#›</a:t>
            </a:fld>
            <a:endParaRPr lang="en-US"/>
          </a:p>
        </p:txBody>
      </p:sp>
    </p:spTree>
    <p:extLst>
      <p:ext uri="{BB962C8B-B14F-4D97-AF65-F5344CB8AC3E}">
        <p14:creationId xmlns:p14="http://schemas.microsoft.com/office/powerpoint/2010/main" val="1429904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C3C61-9785-4E25-AA4F-9E3DCB4488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63C289-CC6B-4D42-9238-95D601AE46D5}"/>
              </a:ext>
            </a:extLst>
          </p:cNvPr>
          <p:cNvSpPr>
            <a:spLocks noGrp="1"/>
          </p:cNvSpPr>
          <p:nvPr>
            <p:ph type="dt" sz="half" idx="10"/>
          </p:nvPr>
        </p:nvSpPr>
        <p:spPr/>
        <p:txBody>
          <a:bodyPr/>
          <a:lstStyle/>
          <a:p>
            <a:fld id="{99A804D1-FAC4-48EA-AF48-6DA7759942A0}" type="datetimeFigureOut">
              <a:rPr lang="en-US" smtClean="0"/>
              <a:t>5/30/2020</a:t>
            </a:fld>
            <a:endParaRPr lang="en-US"/>
          </a:p>
        </p:txBody>
      </p:sp>
      <p:sp>
        <p:nvSpPr>
          <p:cNvPr id="4" name="Footer Placeholder 3">
            <a:extLst>
              <a:ext uri="{FF2B5EF4-FFF2-40B4-BE49-F238E27FC236}">
                <a16:creationId xmlns:a16="http://schemas.microsoft.com/office/drawing/2014/main" id="{01F4A295-DF7E-4F51-A048-590398A07A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161855-9EA7-4425-A4E9-B0C538A628EB}"/>
              </a:ext>
            </a:extLst>
          </p:cNvPr>
          <p:cNvSpPr>
            <a:spLocks noGrp="1"/>
          </p:cNvSpPr>
          <p:nvPr>
            <p:ph type="sldNum" sz="quarter" idx="12"/>
          </p:nvPr>
        </p:nvSpPr>
        <p:spPr/>
        <p:txBody>
          <a:bodyPr/>
          <a:lstStyle/>
          <a:p>
            <a:fld id="{9DC3B173-D6D6-483B-AF54-C4A75BA458B0}" type="slidenum">
              <a:rPr lang="en-US" smtClean="0"/>
              <a:t>‹#›</a:t>
            </a:fld>
            <a:endParaRPr lang="en-US"/>
          </a:p>
        </p:txBody>
      </p:sp>
    </p:spTree>
    <p:extLst>
      <p:ext uri="{BB962C8B-B14F-4D97-AF65-F5344CB8AC3E}">
        <p14:creationId xmlns:p14="http://schemas.microsoft.com/office/powerpoint/2010/main" val="4293775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EE173E-C453-4AC4-A0F2-7B01FB0DFFE2}"/>
              </a:ext>
            </a:extLst>
          </p:cNvPr>
          <p:cNvSpPr>
            <a:spLocks noGrp="1"/>
          </p:cNvSpPr>
          <p:nvPr>
            <p:ph type="dt" sz="half" idx="10"/>
          </p:nvPr>
        </p:nvSpPr>
        <p:spPr/>
        <p:txBody>
          <a:bodyPr/>
          <a:lstStyle/>
          <a:p>
            <a:fld id="{99A804D1-FAC4-48EA-AF48-6DA7759942A0}" type="datetimeFigureOut">
              <a:rPr lang="en-US" smtClean="0"/>
              <a:t>5/30/2020</a:t>
            </a:fld>
            <a:endParaRPr lang="en-US"/>
          </a:p>
        </p:txBody>
      </p:sp>
      <p:sp>
        <p:nvSpPr>
          <p:cNvPr id="3" name="Footer Placeholder 2">
            <a:extLst>
              <a:ext uri="{FF2B5EF4-FFF2-40B4-BE49-F238E27FC236}">
                <a16:creationId xmlns:a16="http://schemas.microsoft.com/office/drawing/2014/main" id="{EADB328D-886E-4A2F-B149-DAB6B40068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372337-DE21-425C-8CB3-DDD94FACAF9E}"/>
              </a:ext>
            </a:extLst>
          </p:cNvPr>
          <p:cNvSpPr>
            <a:spLocks noGrp="1"/>
          </p:cNvSpPr>
          <p:nvPr>
            <p:ph type="sldNum" sz="quarter" idx="12"/>
          </p:nvPr>
        </p:nvSpPr>
        <p:spPr/>
        <p:txBody>
          <a:bodyPr/>
          <a:lstStyle/>
          <a:p>
            <a:fld id="{9DC3B173-D6D6-483B-AF54-C4A75BA458B0}" type="slidenum">
              <a:rPr lang="en-US" smtClean="0"/>
              <a:t>‹#›</a:t>
            </a:fld>
            <a:endParaRPr lang="en-US"/>
          </a:p>
        </p:txBody>
      </p:sp>
    </p:spTree>
    <p:extLst>
      <p:ext uri="{BB962C8B-B14F-4D97-AF65-F5344CB8AC3E}">
        <p14:creationId xmlns:p14="http://schemas.microsoft.com/office/powerpoint/2010/main" val="3272340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E235C-1B45-4E28-8CEE-A8B30CBA17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3433B8-D8CF-457A-90DD-BE16EE4D37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149708-7EF7-4DD5-A049-82FED60A59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DDBBFA-9342-47D5-B25F-BD1DFFD5D282}"/>
              </a:ext>
            </a:extLst>
          </p:cNvPr>
          <p:cNvSpPr>
            <a:spLocks noGrp="1"/>
          </p:cNvSpPr>
          <p:nvPr>
            <p:ph type="dt" sz="half" idx="10"/>
          </p:nvPr>
        </p:nvSpPr>
        <p:spPr/>
        <p:txBody>
          <a:bodyPr/>
          <a:lstStyle/>
          <a:p>
            <a:fld id="{99A804D1-FAC4-48EA-AF48-6DA7759942A0}" type="datetimeFigureOut">
              <a:rPr lang="en-US" smtClean="0"/>
              <a:t>5/30/2020</a:t>
            </a:fld>
            <a:endParaRPr lang="en-US"/>
          </a:p>
        </p:txBody>
      </p:sp>
      <p:sp>
        <p:nvSpPr>
          <p:cNvPr id="6" name="Footer Placeholder 5">
            <a:extLst>
              <a:ext uri="{FF2B5EF4-FFF2-40B4-BE49-F238E27FC236}">
                <a16:creationId xmlns:a16="http://schemas.microsoft.com/office/drawing/2014/main" id="{9360183D-4449-4868-9990-896E89DA4E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317CBA-64CB-45A2-9FF8-32AE0324BE88}"/>
              </a:ext>
            </a:extLst>
          </p:cNvPr>
          <p:cNvSpPr>
            <a:spLocks noGrp="1"/>
          </p:cNvSpPr>
          <p:nvPr>
            <p:ph type="sldNum" sz="quarter" idx="12"/>
          </p:nvPr>
        </p:nvSpPr>
        <p:spPr/>
        <p:txBody>
          <a:bodyPr/>
          <a:lstStyle/>
          <a:p>
            <a:fld id="{9DC3B173-D6D6-483B-AF54-C4A75BA458B0}" type="slidenum">
              <a:rPr lang="en-US" smtClean="0"/>
              <a:t>‹#›</a:t>
            </a:fld>
            <a:endParaRPr lang="en-US"/>
          </a:p>
        </p:txBody>
      </p:sp>
    </p:spTree>
    <p:extLst>
      <p:ext uri="{BB962C8B-B14F-4D97-AF65-F5344CB8AC3E}">
        <p14:creationId xmlns:p14="http://schemas.microsoft.com/office/powerpoint/2010/main" val="1666911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03E0B-5F4D-4501-BB1B-D376334F39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D925E1-418C-48F5-AF5D-9D6146B730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A17496-AACD-4300-A733-D334CBD5E8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165CEA-F1B7-4F83-9317-2A63E2D0034F}"/>
              </a:ext>
            </a:extLst>
          </p:cNvPr>
          <p:cNvSpPr>
            <a:spLocks noGrp="1"/>
          </p:cNvSpPr>
          <p:nvPr>
            <p:ph type="dt" sz="half" idx="10"/>
          </p:nvPr>
        </p:nvSpPr>
        <p:spPr/>
        <p:txBody>
          <a:bodyPr/>
          <a:lstStyle/>
          <a:p>
            <a:fld id="{99A804D1-FAC4-48EA-AF48-6DA7759942A0}" type="datetimeFigureOut">
              <a:rPr lang="en-US" smtClean="0"/>
              <a:t>5/30/2020</a:t>
            </a:fld>
            <a:endParaRPr lang="en-US"/>
          </a:p>
        </p:txBody>
      </p:sp>
      <p:sp>
        <p:nvSpPr>
          <p:cNvPr id="6" name="Footer Placeholder 5">
            <a:extLst>
              <a:ext uri="{FF2B5EF4-FFF2-40B4-BE49-F238E27FC236}">
                <a16:creationId xmlns:a16="http://schemas.microsoft.com/office/drawing/2014/main" id="{1B8602D2-7603-4690-8113-F7801415B8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E87878-811A-4EEE-A1D4-6F18DA45842E}"/>
              </a:ext>
            </a:extLst>
          </p:cNvPr>
          <p:cNvSpPr>
            <a:spLocks noGrp="1"/>
          </p:cNvSpPr>
          <p:nvPr>
            <p:ph type="sldNum" sz="quarter" idx="12"/>
          </p:nvPr>
        </p:nvSpPr>
        <p:spPr/>
        <p:txBody>
          <a:bodyPr/>
          <a:lstStyle/>
          <a:p>
            <a:fld id="{9DC3B173-D6D6-483B-AF54-C4A75BA458B0}" type="slidenum">
              <a:rPr lang="en-US" smtClean="0"/>
              <a:t>‹#›</a:t>
            </a:fld>
            <a:endParaRPr lang="en-US"/>
          </a:p>
        </p:txBody>
      </p:sp>
    </p:spTree>
    <p:extLst>
      <p:ext uri="{BB962C8B-B14F-4D97-AF65-F5344CB8AC3E}">
        <p14:creationId xmlns:p14="http://schemas.microsoft.com/office/powerpoint/2010/main" val="43277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977931-C0AD-4BAC-81AD-8B9B773E45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98E5FD-11E9-4A33-95FC-202AD24351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8D35F1-CD20-40E9-BD9C-7118CA834A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A804D1-FAC4-48EA-AF48-6DA7759942A0}" type="datetimeFigureOut">
              <a:rPr lang="en-US" smtClean="0"/>
              <a:t>5/30/2020</a:t>
            </a:fld>
            <a:endParaRPr lang="en-US"/>
          </a:p>
        </p:txBody>
      </p:sp>
      <p:sp>
        <p:nvSpPr>
          <p:cNvPr id="5" name="Footer Placeholder 4">
            <a:extLst>
              <a:ext uri="{FF2B5EF4-FFF2-40B4-BE49-F238E27FC236}">
                <a16:creationId xmlns:a16="http://schemas.microsoft.com/office/drawing/2014/main" id="{424ADC4E-7023-486E-8B2C-337CEE82F6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3EC1DA-A47D-4558-91E3-8CBC6A85AE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3B173-D6D6-483B-AF54-C4A75BA458B0}" type="slidenum">
              <a:rPr lang="en-US" smtClean="0"/>
              <a:t>‹#›</a:t>
            </a:fld>
            <a:endParaRPr lang="en-US"/>
          </a:p>
        </p:txBody>
      </p:sp>
    </p:spTree>
    <p:extLst>
      <p:ext uri="{BB962C8B-B14F-4D97-AF65-F5344CB8AC3E}">
        <p14:creationId xmlns:p14="http://schemas.microsoft.com/office/powerpoint/2010/main" val="2319430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1.jpeg"/><Relationship Id="rId7" Type="http://schemas.openxmlformats.org/officeDocument/2006/relationships/image" Target="../media/image9.jpg"/><Relationship Id="rId2" Type="http://schemas.openxmlformats.org/officeDocument/2006/relationships/slideLayout" Target="../slideLayouts/slideLayout1.xml"/><Relationship Id="rId1" Type="http://schemas.openxmlformats.org/officeDocument/2006/relationships/tags" Target="../tags/tag11.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8.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8.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8.xml"/><Relationship Id="rId1" Type="http://schemas.openxmlformats.org/officeDocument/2006/relationships/tags" Target="../tags/tag4.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bstract image">
            <a:extLst>
              <a:ext uri="{FF2B5EF4-FFF2-40B4-BE49-F238E27FC236}">
                <a16:creationId xmlns:a16="http://schemas.microsoft.com/office/drawing/2014/main" id="{6D3BA21E-E6C8-4E14-8E53-C5DF567E9DFF}"/>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3" name="TextBox 2">
            <a:extLst>
              <a:ext uri="{FF2B5EF4-FFF2-40B4-BE49-F238E27FC236}">
                <a16:creationId xmlns:a16="http://schemas.microsoft.com/office/drawing/2014/main" id="{89FB21E3-5CF2-49A8-9CFF-8A3ABBD46B0A}"/>
              </a:ext>
            </a:extLst>
          </p:cNvPr>
          <p:cNvSpPr txBox="1"/>
          <p:nvPr/>
        </p:nvSpPr>
        <p:spPr>
          <a:xfrm>
            <a:off x="1060174" y="371061"/>
            <a:ext cx="10124661" cy="923330"/>
          </a:xfrm>
          <a:prstGeom prst="rect">
            <a:avLst/>
          </a:prstGeom>
          <a:solidFill>
            <a:schemeClr val="accent2">
              <a:lumMod val="40000"/>
              <a:lumOff val="60000"/>
            </a:schemeClr>
          </a:solidFill>
          <a:ln w="57150">
            <a:solidFill>
              <a:schemeClr val="tx1"/>
            </a:solidFill>
          </a:ln>
        </p:spPr>
        <p:txBody>
          <a:bodyPr wrap="square" rtlCol="0">
            <a:spAutoFit/>
          </a:bodyPr>
          <a:lstStyle/>
          <a:p>
            <a:r>
              <a:rPr lang="en-US" sz="5400" b="1" dirty="0">
                <a:latin typeface="Eras Demi ITC" panose="020B0805030504020804" pitchFamily="34" charset="0"/>
              </a:rPr>
              <a:t>   GOD COMES TO WOMAN</a:t>
            </a:r>
          </a:p>
        </p:txBody>
      </p:sp>
      <p:sp>
        <p:nvSpPr>
          <p:cNvPr id="4" name="TextBox 3">
            <a:extLst>
              <a:ext uri="{FF2B5EF4-FFF2-40B4-BE49-F238E27FC236}">
                <a16:creationId xmlns:a16="http://schemas.microsoft.com/office/drawing/2014/main" id="{016059E1-DBD4-4E94-94AB-F8CC235C12D7}"/>
              </a:ext>
            </a:extLst>
          </p:cNvPr>
          <p:cNvSpPr txBox="1"/>
          <p:nvPr/>
        </p:nvSpPr>
        <p:spPr>
          <a:xfrm>
            <a:off x="1060174" y="1444706"/>
            <a:ext cx="10270435" cy="4893647"/>
          </a:xfrm>
          <a:prstGeom prst="rect">
            <a:avLst/>
          </a:prstGeom>
          <a:solidFill>
            <a:schemeClr val="accent2">
              <a:lumMod val="40000"/>
              <a:lumOff val="60000"/>
            </a:schemeClr>
          </a:solidFill>
          <a:ln w="38100">
            <a:solidFill>
              <a:schemeClr val="tx1"/>
            </a:solidFill>
          </a:ln>
        </p:spPr>
        <p:txBody>
          <a:bodyPr wrap="square" rtlCol="0">
            <a:spAutoFit/>
          </a:bodyPr>
          <a:lstStyle/>
          <a:p>
            <a:endParaRPr lang="en-US" sz="2400" b="1" dirty="0"/>
          </a:p>
          <a:p>
            <a:pPr marL="342900" indent="-342900">
              <a:buFont typeface="Wingdings" panose="05000000000000000000" pitchFamily="2" charset="2"/>
              <a:buChar char="v"/>
            </a:pPr>
            <a:r>
              <a:rPr lang="en-US" sz="2400" b="1" dirty="0"/>
              <a:t>Fortunately, God has revealed his eternal plan by sending his Son, Jesus Christ, and the Holy Spirit (a mystery revealed only in this final age).</a:t>
            </a:r>
          </a:p>
          <a:p>
            <a:pPr marL="342900" indent="-342900">
              <a:buFont typeface="Wingdings" panose="05000000000000000000" pitchFamily="2" charset="2"/>
              <a:buChar char="v"/>
            </a:pPr>
            <a:endParaRPr lang="en-US" sz="2400" b="1" dirty="0"/>
          </a:p>
          <a:p>
            <a:pPr marL="342900" indent="-342900">
              <a:buFont typeface="Wingdings" panose="05000000000000000000" pitchFamily="2" charset="2"/>
              <a:buChar char="v"/>
            </a:pPr>
            <a:r>
              <a:rPr lang="en-US" sz="2400" b="1" dirty="0"/>
              <a:t>God wants everyone to have access to him through Christ and in the Holy Spirit. Although "dwelling in unapproachable light" (1 Tim 6:16), God wants to communicate his life to woman.  Woman can share in God's nature and live beyond her natural capacity.</a:t>
            </a:r>
          </a:p>
          <a:p>
            <a:endParaRPr lang="en-US" sz="2400" b="1" dirty="0"/>
          </a:p>
          <a:p>
            <a:pPr marL="342900" indent="-342900">
              <a:buFont typeface="Wingdings" panose="05000000000000000000" pitchFamily="2" charset="2"/>
              <a:buChar char="v"/>
            </a:pPr>
            <a:r>
              <a:rPr lang="en-US" sz="2400" b="1" dirty="0"/>
              <a:t>God's revelation culminated in the person and mission of Jesus Christ. "The Word of God became the Son of man in order to accustom man to perceive God and to accustom God to dwell in man" (St. Irenaeus).</a:t>
            </a:r>
          </a:p>
          <a:p>
            <a:pPr marL="342900" indent="-342900">
              <a:buFont typeface="Wingdings" panose="05000000000000000000" pitchFamily="2" charset="2"/>
              <a:buChar char="v"/>
            </a:pPr>
            <a:endParaRPr lang="en-US" sz="2400" b="1" dirty="0"/>
          </a:p>
        </p:txBody>
      </p:sp>
    </p:spTree>
    <p:custDataLst>
      <p:tags r:id="rId1"/>
    </p:custDataLst>
    <p:extLst>
      <p:ext uri="{BB962C8B-B14F-4D97-AF65-F5344CB8AC3E}">
        <p14:creationId xmlns:p14="http://schemas.microsoft.com/office/powerpoint/2010/main" val="1484320126"/>
      </p:ext>
    </p:extLst>
  </p:cSld>
  <p:clrMapOvr>
    <a:masterClrMapping/>
  </p:clrMapOvr>
  <p:transition spd="slow" advTm="30451">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outVertical)">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7A43C-3C62-4E97-A7B4-BF8A51FD541E}"/>
              </a:ext>
            </a:extLst>
          </p:cNvPr>
          <p:cNvSpPr>
            <a:spLocks noGrp="1"/>
          </p:cNvSpPr>
          <p:nvPr>
            <p:ph type="title"/>
          </p:nvPr>
        </p:nvSpPr>
        <p:spPr>
          <a:xfrm>
            <a:off x="831850" y="464234"/>
            <a:ext cx="10515600" cy="870853"/>
          </a:xfrm>
        </p:spPr>
        <p:txBody>
          <a:bodyPr>
            <a:normAutofit/>
          </a:bodyPr>
          <a:lstStyle/>
          <a:p>
            <a:r>
              <a:rPr lang="en-US" sz="4800" dirty="0">
                <a:solidFill>
                  <a:schemeClr val="accent1">
                    <a:lumMod val="75000"/>
                  </a:schemeClr>
                </a:solidFill>
                <a:latin typeface="Eras Demi ITC" panose="020B0805030504020804" pitchFamily="34" charset="0"/>
              </a:rPr>
              <a:t>  </a:t>
            </a:r>
            <a:r>
              <a:rPr lang="en-US" sz="4800" dirty="0">
                <a:solidFill>
                  <a:srgbClr val="C00000"/>
                </a:solidFill>
                <a:latin typeface="Eras Demi ITC" panose="020B0805030504020804" pitchFamily="34" charset="0"/>
              </a:rPr>
              <a:t>Helping God Gather Us Together</a:t>
            </a:r>
          </a:p>
        </p:txBody>
      </p:sp>
      <p:sp>
        <p:nvSpPr>
          <p:cNvPr id="3" name="Text Placeholder 2">
            <a:extLst>
              <a:ext uri="{FF2B5EF4-FFF2-40B4-BE49-F238E27FC236}">
                <a16:creationId xmlns:a16="http://schemas.microsoft.com/office/drawing/2014/main" id="{C25F2F65-D0FE-4F50-B8D7-D3C8FB48D003}"/>
              </a:ext>
            </a:extLst>
          </p:cNvPr>
          <p:cNvSpPr>
            <a:spLocks noGrp="1"/>
          </p:cNvSpPr>
          <p:nvPr>
            <p:ph type="body" idx="1"/>
          </p:nvPr>
        </p:nvSpPr>
        <p:spPr>
          <a:xfrm>
            <a:off x="831850" y="1589649"/>
            <a:ext cx="10515600" cy="4500001"/>
          </a:xfrm>
          <a:ln w="57150">
            <a:solidFill>
              <a:schemeClr val="accent1">
                <a:lumMod val="75000"/>
              </a:schemeClr>
            </a:solidFill>
          </a:ln>
        </p:spPr>
        <p:txBody>
          <a:bodyPr>
            <a:normAutofit/>
          </a:bodyPr>
          <a:lstStyle/>
          <a:p>
            <a:pPr marL="457200" indent="-457200">
              <a:buFont typeface="Wingdings" panose="05000000000000000000" pitchFamily="2" charset="2"/>
              <a:buChar char="v"/>
            </a:pPr>
            <a:endParaRPr lang="en-US" sz="2800" dirty="0">
              <a:solidFill>
                <a:srgbClr val="C00000"/>
              </a:solidFill>
              <a:latin typeface="Eras Demi ITC" panose="020B0805030504020804" pitchFamily="34" charset="0"/>
            </a:endParaRPr>
          </a:p>
          <a:p>
            <a:endParaRPr lang="en-US" sz="2800" dirty="0">
              <a:solidFill>
                <a:srgbClr val="C00000"/>
              </a:solidFill>
            </a:endParaRPr>
          </a:p>
        </p:txBody>
      </p:sp>
    </p:spTree>
    <p:custDataLst>
      <p:tags r:id="rId1"/>
    </p:custDataLst>
    <p:extLst>
      <p:ext uri="{BB962C8B-B14F-4D97-AF65-F5344CB8AC3E}">
        <p14:creationId xmlns:p14="http://schemas.microsoft.com/office/powerpoint/2010/main" val="1423105661"/>
      </p:ext>
    </p:extLst>
  </p:cSld>
  <p:clrMapOvr>
    <a:masterClrMapping/>
  </p:clrMapOvr>
  <p:transition spd="slow" advTm="5394">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nodePh="1">
                                  <p:stCondLst>
                                    <p:cond delay="0"/>
                                  </p:stCondLst>
                                  <p:endCondLst>
                                    <p:cond evt="begin" delay="0">
                                      <p:tn val="15"/>
                                    </p:cond>
                                  </p:end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bstract image">
            <a:extLst>
              <a:ext uri="{FF2B5EF4-FFF2-40B4-BE49-F238E27FC236}">
                <a16:creationId xmlns:a16="http://schemas.microsoft.com/office/drawing/2014/main" id="{6D3BA21E-E6C8-4E14-8E53-C5DF567E9DFF}"/>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15886" y="-50800"/>
            <a:ext cx="12191979" cy="6857990"/>
          </a:xfrm>
          <a:prstGeom prst="rect">
            <a:avLst/>
          </a:prstGeom>
        </p:spPr>
      </p:pic>
      <p:sp>
        <p:nvSpPr>
          <p:cNvPr id="2" name="Oval 1">
            <a:extLst>
              <a:ext uri="{FF2B5EF4-FFF2-40B4-BE49-F238E27FC236}">
                <a16:creationId xmlns:a16="http://schemas.microsoft.com/office/drawing/2014/main" id="{5C7B29E9-50FD-4CA5-8CF3-EE0B7FF5210E}"/>
              </a:ext>
            </a:extLst>
          </p:cNvPr>
          <p:cNvSpPr/>
          <p:nvPr/>
        </p:nvSpPr>
        <p:spPr>
          <a:xfrm>
            <a:off x="330200" y="330199"/>
            <a:ext cx="4292600" cy="41274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70CA6244-BFCD-4381-8AC2-EEF96A47A938}"/>
              </a:ext>
            </a:extLst>
          </p:cNvPr>
          <p:cNvSpPr/>
          <p:nvPr/>
        </p:nvSpPr>
        <p:spPr>
          <a:xfrm>
            <a:off x="1033448" y="3441706"/>
            <a:ext cx="4730750" cy="3378190"/>
          </a:xfrm>
          <a:prstGeom prst="ellipse">
            <a:avLst/>
          </a:prstGeom>
          <a:solidFill>
            <a:srgbClr val="E462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78DA0DCE-12B1-414B-8139-F75C57C9DBA1}"/>
              </a:ext>
            </a:extLst>
          </p:cNvPr>
          <p:cNvSpPr/>
          <p:nvPr/>
        </p:nvSpPr>
        <p:spPr>
          <a:xfrm>
            <a:off x="8531705" y="185213"/>
            <a:ext cx="3581379" cy="3505200"/>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A9A6BD7A-CFBE-43B5-ADE8-0356D0170298}"/>
              </a:ext>
            </a:extLst>
          </p:cNvPr>
          <p:cNvSpPr/>
          <p:nvPr/>
        </p:nvSpPr>
        <p:spPr>
          <a:xfrm>
            <a:off x="7378700" y="3708399"/>
            <a:ext cx="4292600" cy="3098791"/>
          </a:xfrm>
          <a:prstGeom prst="ellipse">
            <a:avLst/>
          </a:prstGeom>
          <a:solidFill>
            <a:srgbClr val="C2C2C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FABBD327-7780-4834-BF03-C2FB4F37CE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02164" y="3632579"/>
            <a:ext cx="4106396" cy="3098790"/>
          </a:xfrm>
          <a:prstGeom prst="ellipse">
            <a:avLst/>
          </a:prstGeom>
        </p:spPr>
      </p:pic>
      <p:sp>
        <p:nvSpPr>
          <p:cNvPr id="9" name="Oval 8">
            <a:extLst>
              <a:ext uri="{FF2B5EF4-FFF2-40B4-BE49-F238E27FC236}">
                <a16:creationId xmlns:a16="http://schemas.microsoft.com/office/drawing/2014/main" id="{884E0F38-38AF-47CD-B678-CFB7B6626C7D}"/>
              </a:ext>
            </a:extLst>
          </p:cNvPr>
          <p:cNvSpPr/>
          <p:nvPr/>
        </p:nvSpPr>
        <p:spPr>
          <a:xfrm>
            <a:off x="4083050" y="342905"/>
            <a:ext cx="4730750" cy="383539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93CD607C-38E5-4A38-8017-82306E44F5A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6452" y="661468"/>
            <a:ext cx="3670300" cy="3028945"/>
          </a:xfrm>
          <a:prstGeom prst="ellipse">
            <a:avLst/>
          </a:prstGeom>
        </p:spPr>
      </p:pic>
      <p:pic>
        <p:nvPicPr>
          <p:cNvPr id="16" name="Picture 15">
            <a:extLst>
              <a:ext uri="{FF2B5EF4-FFF2-40B4-BE49-F238E27FC236}">
                <a16:creationId xmlns:a16="http://schemas.microsoft.com/office/drawing/2014/main" id="{EB92C9C1-6622-4336-B550-74EF62A6DBA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13800" y="330199"/>
            <a:ext cx="3143229" cy="3244837"/>
          </a:xfrm>
          <a:prstGeom prst="ellipse">
            <a:avLst/>
          </a:prstGeom>
        </p:spPr>
      </p:pic>
      <p:pic>
        <p:nvPicPr>
          <p:cNvPr id="18" name="Picture 17">
            <a:extLst>
              <a:ext uri="{FF2B5EF4-FFF2-40B4-BE49-F238E27FC236}">
                <a16:creationId xmlns:a16="http://schemas.microsoft.com/office/drawing/2014/main" id="{301DC8CF-0C5E-4C47-9998-B0027CA4439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751794" y="3855508"/>
            <a:ext cx="3719460" cy="2794011"/>
          </a:xfrm>
          <a:prstGeom prst="ellipse">
            <a:avLst/>
          </a:prstGeom>
        </p:spPr>
      </p:pic>
      <p:pic>
        <p:nvPicPr>
          <p:cNvPr id="20" name="Picture 19">
            <a:extLst>
              <a:ext uri="{FF2B5EF4-FFF2-40B4-BE49-F238E27FC236}">
                <a16:creationId xmlns:a16="http://schemas.microsoft.com/office/drawing/2014/main" id="{DBF641DE-DC36-435E-A1B4-F7EA63860FE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45392" y="508000"/>
            <a:ext cx="4086312" cy="3505199"/>
          </a:xfrm>
          <a:prstGeom prst="ellipse">
            <a:avLst/>
          </a:prstGeom>
        </p:spPr>
      </p:pic>
      <p:sp>
        <p:nvSpPr>
          <p:cNvPr id="22" name="TextBox 21">
            <a:extLst>
              <a:ext uri="{FF2B5EF4-FFF2-40B4-BE49-F238E27FC236}">
                <a16:creationId xmlns:a16="http://schemas.microsoft.com/office/drawing/2014/main" id="{072C51CF-1C21-44F0-B023-1D3F09BD90E0}"/>
              </a:ext>
            </a:extLst>
          </p:cNvPr>
          <p:cNvSpPr txBox="1"/>
          <p:nvPr/>
        </p:nvSpPr>
        <p:spPr>
          <a:xfrm>
            <a:off x="344250" y="330199"/>
            <a:ext cx="1569075" cy="523220"/>
          </a:xfrm>
          <a:prstGeom prst="rect">
            <a:avLst/>
          </a:prstGeom>
          <a:solidFill>
            <a:schemeClr val="bg2"/>
          </a:solidFill>
          <a:ln w="19050">
            <a:solidFill>
              <a:schemeClr val="tx1"/>
            </a:solidFill>
          </a:ln>
        </p:spPr>
        <p:txBody>
          <a:bodyPr wrap="square" rtlCol="0">
            <a:spAutoFit/>
          </a:bodyPr>
          <a:lstStyle/>
          <a:p>
            <a:r>
              <a:rPr lang="en-US" sz="2800" dirty="0">
                <a:latin typeface="Eras Demi ITC" panose="020B0805030504020804" pitchFamily="34" charset="0"/>
              </a:rPr>
              <a:t>SARAH</a:t>
            </a:r>
          </a:p>
        </p:txBody>
      </p:sp>
      <p:sp>
        <p:nvSpPr>
          <p:cNvPr id="23" name="TextBox 22">
            <a:extLst>
              <a:ext uri="{FF2B5EF4-FFF2-40B4-BE49-F238E27FC236}">
                <a16:creationId xmlns:a16="http://schemas.microsoft.com/office/drawing/2014/main" id="{18A53963-92CF-4D55-AAD7-33947C6D34D2}"/>
              </a:ext>
            </a:extLst>
          </p:cNvPr>
          <p:cNvSpPr txBox="1"/>
          <p:nvPr/>
        </p:nvSpPr>
        <p:spPr>
          <a:xfrm>
            <a:off x="4813301" y="6178546"/>
            <a:ext cx="1967327" cy="523220"/>
          </a:xfrm>
          <a:prstGeom prst="rect">
            <a:avLst/>
          </a:prstGeom>
          <a:solidFill>
            <a:schemeClr val="bg1"/>
          </a:solidFill>
          <a:ln w="19050">
            <a:solidFill>
              <a:schemeClr val="tx1"/>
            </a:solidFill>
          </a:ln>
        </p:spPr>
        <p:txBody>
          <a:bodyPr wrap="square" rtlCol="0">
            <a:spAutoFit/>
          </a:bodyPr>
          <a:lstStyle/>
          <a:p>
            <a:r>
              <a:rPr lang="en-US" sz="2800" dirty="0">
                <a:latin typeface="Eras Demi ITC" panose="020B0805030504020804" pitchFamily="34" charset="0"/>
              </a:rPr>
              <a:t>REBECCA</a:t>
            </a:r>
          </a:p>
        </p:txBody>
      </p:sp>
      <p:sp>
        <p:nvSpPr>
          <p:cNvPr id="25" name="TextBox 24">
            <a:extLst>
              <a:ext uri="{FF2B5EF4-FFF2-40B4-BE49-F238E27FC236}">
                <a16:creationId xmlns:a16="http://schemas.microsoft.com/office/drawing/2014/main" id="{C7BB4008-BBF0-4358-AE45-8B9B0D4ADFAF}"/>
              </a:ext>
            </a:extLst>
          </p:cNvPr>
          <p:cNvSpPr txBox="1"/>
          <p:nvPr/>
        </p:nvSpPr>
        <p:spPr>
          <a:xfrm>
            <a:off x="8280479" y="112071"/>
            <a:ext cx="1412161" cy="461665"/>
          </a:xfrm>
          <a:prstGeom prst="rect">
            <a:avLst/>
          </a:prstGeom>
          <a:solidFill>
            <a:schemeClr val="bg1"/>
          </a:solidFill>
          <a:ln w="12700">
            <a:solidFill>
              <a:schemeClr val="tx1"/>
            </a:solidFill>
          </a:ln>
        </p:spPr>
        <p:txBody>
          <a:bodyPr wrap="square" rtlCol="0">
            <a:spAutoFit/>
          </a:bodyPr>
          <a:lstStyle/>
          <a:p>
            <a:r>
              <a:rPr lang="en-US" sz="2400" dirty="0">
                <a:latin typeface="Eras Demi ITC" panose="020B0805030504020804" pitchFamily="34" charset="0"/>
              </a:rPr>
              <a:t>ESTHER</a:t>
            </a:r>
          </a:p>
        </p:txBody>
      </p:sp>
      <p:sp>
        <p:nvSpPr>
          <p:cNvPr id="26" name="TextBox 25">
            <a:extLst>
              <a:ext uri="{FF2B5EF4-FFF2-40B4-BE49-F238E27FC236}">
                <a16:creationId xmlns:a16="http://schemas.microsoft.com/office/drawing/2014/main" id="{95B28B15-7302-4633-A230-7C3927F6BACC}"/>
              </a:ext>
            </a:extLst>
          </p:cNvPr>
          <p:cNvSpPr txBox="1"/>
          <p:nvPr/>
        </p:nvSpPr>
        <p:spPr>
          <a:xfrm>
            <a:off x="10289619" y="6025798"/>
            <a:ext cx="1308998" cy="461665"/>
          </a:xfrm>
          <a:prstGeom prst="rect">
            <a:avLst/>
          </a:prstGeom>
          <a:solidFill>
            <a:schemeClr val="bg1"/>
          </a:solidFill>
          <a:ln w="19050">
            <a:solidFill>
              <a:schemeClr val="tx1"/>
            </a:solidFill>
          </a:ln>
        </p:spPr>
        <p:txBody>
          <a:bodyPr wrap="square" rtlCol="0">
            <a:spAutoFit/>
          </a:bodyPr>
          <a:lstStyle/>
          <a:p>
            <a:r>
              <a:rPr lang="en-US" sz="2400" dirty="0">
                <a:latin typeface="Eras Demi ITC" panose="020B0805030504020804" pitchFamily="34" charset="0"/>
              </a:rPr>
              <a:t>JUDITH</a:t>
            </a:r>
          </a:p>
        </p:txBody>
      </p:sp>
      <p:sp>
        <p:nvSpPr>
          <p:cNvPr id="27" name="TextBox 26">
            <a:extLst>
              <a:ext uri="{FF2B5EF4-FFF2-40B4-BE49-F238E27FC236}">
                <a16:creationId xmlns:a16="http://schemas.microsoft.com/office/drawing/2014/main" id="{E7F1E28B-D0C3-42D4-BD1F-10014DF14866}"/>
              </a:ext>
            </a:extLst>
          </p:cNvPr>
          <p:cNvSpPr txBox="1"/>
          <p:nvPr/>
        </p:nvSpPr>
        <p:spPr>
          <a:xfrm>
            <a:off x="5825706" y="3647536"/>
            <a:ext cx="1588133" cy="646331"/>
          </a:xfrm>
          <a:prstGeom prst="rect">
            <a:avLst/>
          </a:prstGeom>
          <a:solidFill>
            <a:schemeClr val="bg1"/>
          </a:solidFill>
          <a:ln w="12700">
            <a:solidFill>
              <a:schemeClr val="tx1"/>
            </a:solidFill>
          </a:ln>
        </p:spPr>
        <p:txBody>
          <a:bodyPr wrap="square" rtlCol="0">
            <a:spAutoFit/>
          </a:bodyPr>
          <a:lstStyle/>
          <a:p>
            <a:r>
              <a:rPr lang="en-US" sz="3600" dirty="0">
                <a:latin typeface="Eras Demi ITC" panose="020B0805030504020804" pitchFamily="34" charset="0"/>
              </a:rPr>
              <a:t>MARY</a:t>
            </a:r>
          </a:p>
        </p:txBody>
      </p:sp>
    </p:spTree>
    <p:custDataLst>
      <p:tags r:id="rId1"/>
    </p:custDataLst>
    <p:extLst>
      <p:ext uri="{BB962C8B-B14F-4D97-AF65-F5344CB8AC3E}">
        <p14:creationId xmlns:p14="http://schemas.microsoft.com/office/powerpoint/2010/main" val="151487041"/>
      </p:ext>
    </p:extLst>
  </p:cSld>
  <p:clrMapOvr>
    <a:masterClrMapping/>
  </p:clrMapOvr>
  <p:transition spd="slow" advTm="46745">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528"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2000" fill="hold"/>
                                        <p:tgtEl>
                                          <p:spTgt spid="13"/>
                                        </p:tgtEl>
                                        <p:attrNameLst>
                                          <p:attrName>ppt_w</p:attrName>
                                        </p:attrNameLst>
                                      </p:cBhvr>
                                      <p:tavLst>
                                        <p:tav tm="0">
                                          <p:val>
                                            <p:fltVal val="0"/>
                                          </p:val>
                                        </p:tav>
                                        <p:tav tm="100000">
                                          <p:val>
                                            <p:strVal val="#ppt_w"/>
                                          </p:val>
                                        </p:tav>
                                      </p:tavLst>
                                    </p:anim>
                                    <p:anim calcmode="lin" valueType="num">
                                      <p:cBhvr>
                                        <p:cTn id="15" dur="2000" fill="hold"/>
                                        <p:tgtEl>
                                          <p:spTgt spid="13"/>
                                        </p:tgtEl>
                                        <p:attrNameLst>
                                          <p:attrName>ppt_h</p:attrName>
                                        </p:attrNameLst>
                                      </p:cBhvr>
                                      <p:tavLst>
                                        <p:tav tm="0">
                                          <p:val>
                                            <p:fltVal val="0"/>
                                          </p:val>
                                        </p:tav>
                                        <p:tav tm="100000">
                                          <p:val>
                                            <p:strVal val="#ppt_h"/>
                                          </p:val>
                                        </p:tav>
                                      </p:tavLst>
                                    </p:anim>
                                    <p:animEffect transition="in" filter="fade">
                                      <p:cBhvr>
                                        <p:cTn id="16" dur="2000"/>
                                        <p:tgtEl>
                                          <p:spTgt spid="13"/>
                                        </p:tgtEl>
                                      </p:cBhvr>
                                    </p:animEffect>
                                    <p:anim calcmode="lin" valueType="num">
                                      <p:cBhvr>
                                        <p:cTn id="17" dur="2000" fill="hold"/>
                                        <p:tgtEl>
                                          <p:spTgt spid="13"/>
                                        </p:tgtEl>
                                        <p:attrNameLst>
                                          <p:attrName>ppt_x</p:attrName>
                                        </p:attrNameLst>
                                      </p:cBhvr>
                                      <p:tavLst>
                                        <p:tav tm="0">
                                          <p:val>
                                            <p:fltVal val="0.5"/>
                                          </p:val>
                                        </p:tav>
                                        <p:tav tm="100000">
                                          <p:val>
                                            <p:strVal val="#ppt_x"/>
                                          </p:val>
                                        </p:tav>
                                      </p:tavLst>
                                    </p:anim>
                                    <p:anim calcmode="lin" valueType="num">
                                      <p:cBhvr>
                                        <p:cTn id="18" dur="2000" fill="hold"/>
                                        <p:tgtEl>
                                          <p:spTgt spid="13"/>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20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2000" fill="hold"/>
                                        <p:tgtEl>
                                          <p:spTgt spid="6"/>
                                        </p:tgtEl>
                                        <p:attrNameLst>
                                          <p:attrName>ppt_w</p:attrName>
                                        </p:attrNameLst>
                                      </p:cBhvr>
                                      <p:tavLst>
                                        <p:tav tm="0">
                                          <p:val>
                                            <p:fltVal val="0"/>
                                          </p:val>
                                        </p:tav>
                                        <p:tav tm="100000">
                                          <p:val>
                                            <p:strVal val="#ppt_w"/>
                                          </p:val>
                                        </p:tav>
                                      </p:tavLst>
                                    </p:anim>
                                    <p:anim calcmode="lin" valueType="num">
                                      <p:cBhvr>
                                        <p:cTn id="29" dur="2000" fill="hold"/>
                                        <p:tgtEl>
                                          <p:spTgt spid="6"/>
                                        </p:tgtEl>
                                        <p:attrNameLst>
                                          <p:attrName>ppt_h</p:attrName>
                                        </p:attrNameLst>
                                      </p:cBhvr>
                                      <p:tavLst>
                                        <p:tav tm="0">
                                          <p:val>
                                            <p:fltVal val="0"/>
                                          </p:val>
                                        </p:tav>
                                        <p:tav tm="100000">
                                          <p:val>
                                            <p:strVal val="#ppt_h"/>
                                          </p:val>
                                        </p:tav>
                                      </p:tavLst>
                                    </p:anim>
                                    <p:animEffect transition="in" filter="fade">
                                      <p:cBhvr>
                                        <p:cTn id="30" dur="20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528"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2000" fill="hold"/>
                                        <p:tgtEl>
                                          <p:spTgt spid="11"/>
                                        </p:tgtEl>
                                        <p:attrNameLst>
                                          <p:attrName>ppt_w</p:attrName>
                                        </p:attrNameLst>
                                      </p:cBhvr>
                                      <p:tavLst>
                                        <p:tav tm="0">
                                          <p:val>
                                            <p:fltVal val="0"/>
                                          </p:val>
                                        </p:tav>
                                        <p:tav tm="100000">
                                          <p:val>
                                            <p:strVal val="#ppt_w"/>
                                          </p:val>
                                        </p:tav>
                                      </p:tavLst>
                                    </p:anim>
                                    <p:anim calcmode="lin" valueType="num">
                                      <p:cBhvr>
                                        <p:cTn id="36" dur="2000" fill="hold"/>
                                        <p:tgtEl>
                                          <p:spTgt spid="11"/>
                                        </p:tgtEl>
                                        <p:attrNameLst>
                                          <p:attrName>ppt_h</p:attrName>
                                        </p:attrNameLst>
                                      </p:cBhvr>
                                      <p:tavLst>
                                        <p:tav tm="0">
                                          <p:val>
                                            <p:fltVal val="0"/>
                                          </p:val>
                                        </p:tav>
                                        <p:tav tm="100000">
                                          <p:val>
                                            <p:strVal val="#ppt_h"/>
                                          </p:val>
                                        </p:tav>
                                      </p:tavLst>
                                    </p:anim>
                                    <p:animEffect transition="in" filter="fade">
                                      <p:cBhvr>
                                        <p:cTn id="37" dur="2000"/>
                                        <p:tgtEl>
                                          <p:spTgt spid="11"/>
                                        </p:tgtEl>
                                      </p:cBhvr>
                                    </p:animEffect>
                                    <p:anim calcmode="lin" valueType="num">
                                      <p:cBhvr>
                                        <p:cTn id="38" dur="2000" fill="hold"/>
                                        <p:tgtEl>
                                          <p:spTgt spid="11"/>
                                        </p:tgtEl>
                                        <p:attrNameLst>
                                          <p:attrName>ppt_x</p:attrName>
                                        </p:attrNameLst>
                                      </p:cBhvr>
                                      <p:tavLst>
                                        <p:tav tm="0">
                                          <p:val>
                                            <p:fltVal val="0.5"/>
                                          </p:val>
                                        </p:tav>
                                        <p:tav tm="100000">
                                          <p:val>
                                            <p:strVal val="#ppt_x"/>
                                          </p:val>
                                        </p:tav>
                                      </p:tavLst>
                                    </p:anim>
                                    <p:anim calcmode="lin" valueType="num">
                                      <p:cBhvr>
                                        <p:cTn id="39" dur="2000" fill="hold"/>
                                        <p:tgtEl>
                                          <p:spTgt spid="11"/>
                                        </p:tgtEl>
                                        <p:attrNameLst>
                                          <p:attrName>ppt_y</p:attrName>
                                        </p:attrNameLst>
                                      </p:cBhvr>
                                      <p:tavLst>
                                        <p:tav tm="0">
                                          <p:val>
                                            <p:fltVal val="0.5"/>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2000"/>
                                        <p:tgtEl>
                                          <p:spTgt spid="2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528"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2000" fill="hold"/>
                                        <p:tgtEl>
                                          <p:spTgt spid="7"/>
                                        </p:tgtEl>
                                        <p:attrNameLst>
                                          <p:attrName>ppt_w</p:attrName>
                                        </p:attrNameLst>
                                      </p:cBhvr>
                                      <p:tavLst>
                                        <p:tav tm="0">
                                          <p:val>
                                            <p:fltVal val="0"/>
                                          </p:val>
                                        </p:tav>
                                        <p:tav tm="100000">
                                          <p:val>
                                            <p:strVal val="#ppt_w"/>
                                          </p:val>
                                        </p:tav>
                                      </p:tavLst>
                                    </p:anim>
                                    <p:anim calcmode="lin" valueType="num">
                                      <p:cBhvr>
                                        <p:cTn id="50" dur="2000" fill="hold"/>
                                        <p:tgtEl>
                                          <p:spTgt spid="7"/>
                                        </p:tgtEl>
                                        <p:attrNameLst>
                                          <p:attrName>ppt_h</p:attrName>
                                        </p:attrNameLst>
                                      </p:cBhvr>
                                      <p:tavLst>
                                        <p:tav tm="0">
                                          <p:val>
                                            <p:fltVal val="0"/>
                                          </p:val>
                                        </p:tav>
                                        <p:tav tm="100000">
                                          <p:val>
                                            <p:strVal val="#ppt_h"/>
                                          </p:val>
                                        </p:tav>
                                      </p:tavLst>
                                    </p:anim>
                                    <p:animEffect transition="in" filter="fade">
                                      <p:cBhvr>
                                        <p:cTn id="51" dur="2000"/>
                                        <p:tgtEl>
                                          <p:spTgt spid="7"/>
                                        </p:tgtEl>
                                      </p:cBhvr>
                                    </p:animEffect>
                                    <p:anim calcmode="lin" valueType="num">
                                      <p:cBhvr>
                                        <p:cTn id="52" dur="2000" fill="hold"/>
                                        <p:tgtEl>
                                          <p:spTgt spid="7"/>
                                        </p:tgtEl>
                                        <p:attrNameLst>
                                          <p:attrName>ppt_x</p:attrName>
                                        </p:attrNameLst>
                                      </p:cBhvr>
                                      <p:tavLst>
                                        <p:tav tm="0">
                                          <p:val>
                                            <p:fltVal val="0.5"/>
                                          </p:val>
                                        </p:tav>
                                        <p:tav tm="100000">
                                          <p:val>
                                            <p:strVal val="#ppt_x"/>
                                          </p:val>
                                        </p:tav>
                                      </p:tavLst>
                                    </p:anim>
                                    <p:anim calcmode="lin" valueType="num">
                                      <p:cBhvr>
                                        <p:cTn id="53" dur="2000" fill="hold"/>
                                        <p:tgtEl>
                                          <p:spTgt spid="7"/>
                                        </p:tgtEl>
                                        <p:attrNameLst>
                                          <p:attrName>ppt_y</p:attrName>
                                        </p:attrNameLst>
                                      </p:cBhvr>
                                      <p:tavLst>
                                        <p:tav tm="0">
                                          <p:val>
                                            <p:fltVal val="0.5"/>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p:cTn id="58" dur="2000" fill="hold"/>
                                        <p:tgtEl>
                                          <p:spTgt spid="16"/>
                                        </p:tgtEl>
                                        <p:attrNameLst>
                                          <p:attrName>ppt_w</p:attrName>
                                        </p:attrNameLst>
                                      </p:cBhvr>
                                      <p:tavLst>
                                        <p:tav tm="0">
                                          <p:val>
                                            <p:fltVal val="0"/>
                                          </p:val>
                                        </p:tav>
                                        <p:tav tm="100000">
                                          <p:val>
                                            <p:strVal val="#ppt_w"/>
                                          </p:val>
                                        </p:tav>
                                      </p:tavLst>
                                    </p:anim>
                                    <p:anim calcmode="lin" valueType="num">
                                      <p:cBhvr>
                                        <p:cTn id="59" dur="2000" fill="hold"/>
                                        <p:tgtEl>
                                          <p:spTgt spid="16"/>
                                        </p:tgtEl>
                                        <p:attrNameLst>
                                          <p:attrName>ppt_h</p:attrName>
                                        </p:attrNameLst>
                                      </p:cBhvr>
                                      <p:tavLst>
                                        <p:tav tm="0">
                                          <p:val>
                                            <p:fltVal val="0"/>
                                          </p:val>
                                        </p:tav>
                                        <p:tav tm="100000">
                                          <p:val>
                                            <p:strVal val="#ppt_h"/>
                                          </p:val>
                                        </p:tav>
                                      </p:tavLst>
                                    </p:anim>
                                    <p:animEffect transition="in" filter="fade">
                                      <p:cBhvr>
                                        <p:cTn id="60" dur="2000"/>
                                        <p:tgtEl>
                                          <p:spTgt spid="16"/>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fade">
                                      <p:cBhvr>
                                        <p:cTn id="65" dur="2000"/>
                                        <p:tgtEl>
                                          <p:spTgt spid="25"/>
                                        </p:tgtEl>
                                      </p:cBhvr>
                                    </p:animEffect>
                                  </p:childTnLst>
                                </p:cTn>
                              </p:par>
                            </p:childTnLst>
                          </p:cTn>
                        </p:par>
                      </p:childTnLst>
                    </p:cTn>
                  </p:par>
                  <p:par>
                    <p:cTn id="66" fill="hold">
                      <p:stCondLst>
                        <p:cond delay="indefinite"/>
                      </p:stCondLst>
                      <p:childTnLst>
                        <p:par>
                          <p:cTn id="67" fill="hold">
                            <p:stCondLst>
                              <p:cond delay="0"/>
                            </p:stCondLst>
                            <p:childTnLst>
                              <p:par>
                                <p:cTn id="68" presetID="6" presetClass="entr" presetSubtype="16" fill="hold" grpId="0" nodeType="clickEffect">
                                  <p:stCondLst>
                                    <p:cond delay="0"/>
                                  </p:stCondLst>
                                  <p:childTnLst>
                                    <p:set>
                                      <p:cBhvr>
                                        <p:cTn id="69" dur="1" fill="hold">
                                          <p:stCondLst>
                                            <p:cond delay="0"/>
                                          </p:stCondLst>
                                        </p:cTn>
                                        <p:tgtEl>
                                          <p:spTgt spid="8"/>
                                        </p:tgtEl>
                                        <p:attrNameLst>
                                          <p:attrName>style.visibility</p:attrName>
                                        </p:attrNameLst>
                                      </p:cBhvr>
                                      <p:to>
                                        <p:strVal val="visible"/>
                                      </p:to>
                                    </p:set>
                                    <p:animEffect transition="in" filter="circle(in)">
                                      <p:cBhvr>
                                        <p:cTn id="70" dur="2000"/>
                                        <p:tgtEl>
                                          <p:spTgt spid="8"/>
                                        </p:tgtEl>
                                      </p:cBhvr>
                                    </p:animEffect>
                                  </p:childTnLst>
                                </p:cTn>
                              </p:par>
                            </p:childTnLst>
                          </p:cTn>
                        </p:par>
                      </p:childTnLst>
                    </p:cTn>
                  </p:par>
                  <p:par>
                    <p:cTn id="71" fill="hold">
                      <p:stCondLst>
                        <p:cond delay="indefinite"/>
                      </p:stCondLst>
                      <p:childTnLst>
                        <p:par>
                          <p:cTn id="72" fill="hold">
                            <p:stCondLst>
                              <p:cond delay="0"/>
                            </p:stCondLst>
                            <p:childTnLst>
                              <p:par>
                                <p:cTn id="73" presetID="6" presetClass="entr" presetSubtype="16" fill="hold" nodeType="click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circle(in)">
                                      <p:cBhvr>
                                        <p:cTn id="75" dur="2000"/>
                                        <p:tgtEl>
                                          <p:spTgt spid="18"/>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26"/>
                                        </p:tgtEl>
                                        <p:attrNameLst>
                                          <p:attrName>style.visibility</p:attrName>
                                        </p:attrNameLst>
                                      </p:cBhvr>
                                      <p:to>
                                        <p:strVal val="visible"/>
                                      </p:to>
                                    </p:set>
                                    <p:animEffect transition="in" filter="fade">
                                      <p:cBhvr>
                                        <p:cTn id="80" dur="2000"/>
                                        <p:tgtEl>
                                          <p:spTgt spid="26"/>
                                        </p:tgtEl>
                                      </p:cBhvr>
                                    </p:animEffect>
                                  </p:childTnLst>
                                </p:cTn>
                              </p:par>
                            </p:childTnLst>
                          </p:cTn>
                        </p:par>
                      </p:childTnLst>
                    </p:cTn>
                  </p:par>
                  <p:par>
                    <p:cTn id="81" fill="hold">
                      <p:stCondLst>
                        <p:cond delay="indefinite"/>
                      </p:stCondLst>
                      <p:childTnLst>
                        <p:par>
                          <p:cTn id="82" fill="hold">
                            <p:stCondLst>
                              <p:cond delay="0"/>
                            </p:stCondLst>
                            <p:childTnLst>
                              <p:par>
                                <p:cTn id="83" presetID="45" presetClass="entr" presetSubtype="0" fill="hold" grpId="0" nodeType="clickEffect">
                                  <p:stCondLst>
                                    <p:cond delay="0"/>
                                  </p:stCondLst>
                                  <p:childTnLst>
                                    <p:set>
                                      <p:cBhvr>
                                        <p:cTn id="84" dur="1" fill="hold">
                                          <p:stCondLst>
                                            <p:cond delay="0"/>
                                          </p:stCondLst>
                                        </p:cTn>
                                        <p:tgtEl>
                                          <p:spTgt spid="9"/>
                                        </p:tgtEl>
                                        <p:attrNameLst>
                                          <p:attrName>style.visibility</p:attrName>
                                        </p:attrNameLst>
                                      </p:cBhvr>
                                      <p:to>
                                        <p:strVal val="visible"/>
                                      </p:to>
                                    </p:set>
                                    <p:animEffect transition="in" filter="fade">
                                      <p:cBhvr>
                                        <p:cTn id="85" dur="2000"/>
                                        <p:tgtEl>
                                          <p:spTgt spid="9"/>
                                        </p:tgtEl>
                                      </p:cBhvr>
                                    </p:animEffect>
                                    <p:anim calcmode="lin" valueType="num">
                                      <p:cBhvr>
                                        <p:cTn id="86" dur="2000" fill="hold"/>
                                        <p:tgtEl>
                                          <p:spTgt spid="9"/>
                                        </p:tgtEl>
                                        <p:attrNameLst>
                                          <p:attrName>ppt_w</p:attrName>
                                        </p:attrNameLst>
                                      </p:cBhvr>
                                      <p:tavLst>
                                        <p:tav tm="0" fmla="#ppt_w*sin(2.5*pi*$)">
                                          <p:val>
                                            <p:fltVal val="0"/>
                                          </p:val>
                                        </p:tav>
                                        <p:tav tm="100000">
                                          <p:val>
                                            <p:fltVal val="1"/>
                                          </p:val>
                                        </p:tav>
                                      </p:tavLst>
                                    </p:anim>
                                    <p:anim calcmode="lin" valueType="num">
                                      <p:cBhvr>
                                        <p:cTn id="87"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88" fill="hold">
                      <p:stCondLst>
                        <p:cond delay="indefinite"/>
                      </p:stCondLst>
                      <p:childTnLst>
                        <p:par>
                          <p:cTn id="89" fill="hold">
                            <p:stCondLst>
                              <p:cond delay="0"/>
                            </p:stCondLst>
                            <p:childTnLst>
                              <p:par>
                                <p:cTn id="90" presetID="45" presetClass="entr" presetSubtype="0" fill="hold" nodeType="click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fade">
                                      <p:cBhvr>
                                        <p:cTn id="92" dur="2000"/>
                                        <p:tgtEl>
                                          <p:spTgt spid="20"/>
                                        </p:tgtEl>
                                      </p:cBhvr>
                                    </p:animEffect>
                                    <p:anim calcmode="lin" valueType="num">
                                      <p:cBhvr>
                                        <p:cTn id="93" dur="2000" fill="hold"/>
                                        <p:tgtEl>
                                          <p:spTgt spid="20"/>
                                        </p:tgtEl>
                                        <p:attrNameLst>
                                          <p:attrName>ppt_w</p:attrName>
                                        </p:attrNameLst>
                                      </p:cBhvr>
                                      <p:tavLst>
                                        <p:tav tm="0" fmla="#ppt_w*sin(2.5*pi*$)">
                                          <p:val>
                                            <p:fltVal val="0"/>
                                          </p:val>
                                        </p:tav>
                                        <p:tav tm="100000">
                                          <p:val>
                                            <p:fltVal val="1"/>
                                          </p:val>
                                        </p:tav>
                                      </p:tavLst>
                                    </p:anim>
                                    <p:anim calcmode="lin" valueType="num">
                                      <p:cBhvr>
                                        <p:cTn id="94" dur="20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27"/>
                                        </p:tgtEl>
                                        <p:attrNameLst>
                                          <p:attrName>style.visibility</p:attrName>
                                        </p:attrNameLst>
                                      </p:cBhvr>
                                      <p:to>
                                        <p:strVal val="visible"/>
                                      </p:to>
                                    </p:set>
                                    <p:animEffect transition="in" filter="fade">
                                      <p:cBhvr>
                                        <p:cTn id="99"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9" grpId="0" animBg="1"/>
      <p:bldP spid="22" grpId="0" animBg="1"/>
      <p:bldP spid="23" grpId="0" animBg="1"/>
      <p:bldP spid="25" grpId="0" animBg="1"/>
      <p:bldP spid="26"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BFD0058-2810-4CFE-A819-491CB937BC46}"/>
              </a:ext>
            </a:extLst>
          </p:cNvPr>
          <p:cNvSpPr>
            <a:spLocks noGrp="1"/>
          </p:cNvSpPr>
          <p:nvPr>
            <p:ph type="body" sz="half" idx="2"/>
          </p:nvPr>
        </p:nvSpPr>
        <p:spPr>
          <a:xfrm>
            <a:off x="397566" y="457200"/>
            <a:ext cx="4374460" cy="6056142"/>
          </a:xfrm>
          <a:ln w="38100">
            <a:solidFill>
              <a:schemeClr val="accent4"/>
            </a:solidFill>
          </a:ln>
        </p:spPr>
        <p:txBody>
          <a:bodyPr>
            <a:normAutofit fontScale="92500" lnSpcReduction="10000"/>
          </a:bodyPr>
          <a:lstStyle/>
          <a:p>
            <a:r>
              <a:rPr lang="en-US" sz="2000" dirty="0">
                <a:solidFill>
                  <a:schemeClr val="bg1"/>
                </a:solidFill>
                <a:latin typeface="Eras Demi ITC" panose="020B0805030504020804" pitchFamily="34" charset="0"/>
              </a:rPr>
              <a:t> </a:t>
            </a:r>
          </a:p>
          <a:p>
            <a:r>
              <a:rPr lang="en-US" sz="2000" dirty="0">
                <a:solidFill>
                  <a:schemeClr val="bg1"/>
                </a:solidFill>
                <a:latin typeface="Eras Demi ITC" panose="020B0805030504020804" pitchFamily="34" charset="0"/>
              </a:rPr>
              <a:t>    In spite of the fact that I went to Catholic school for 12 years, my understanding of Christ was less personal than I would have hoped.  The term “dwelling in unapproachable light,” was indeed applicable to how I felt about my relationship with Christ.</a:t>
            </a:r>
          </a:p>
          <a:p>
            <a:r>
              <a:rPr lang="en-US" sz="2000" dirty="0">
                <a:solidFill>
                  <a:schemeClr val="bg1"/>
                </a:solidFill>
                <a:latin typeface="Eras Demi ITC" panose="020B0805030504020804" pitchFamily="34" charset="0"/>
              </a:rPr>
              <a:t>     He was too perfect, too covered in divine light, too difficult to comprehend.  Why would God leave His perfect home to suffer and die for people who didn’t  deserve it anyway.</a:t>
            </a:r>
          </a:p>
          <a:p>
            <a:r>
              <a:rPr lang="en-US" sz="2000" dirty="0">
                <a:solidFill>
                  <a:schemeClr val="bg1"/>
                </a:solidFill>
                <a:latin typeface="Eras Demi ITC" panose="020B0805030504020804" pitchFamily="34" charset="0"/>
              </a:rPr>
              <a:t>I needed to mature in my faith to be able to accept that God wanted people to get close enough for Him to dwell in us, and that was the mission of Christ.  We are to go through Christ to the Father with the help of the Holy Spirit.</a:t>
            </a:r>
            <a:endParaRPr lang="en-US" dirty="0">
              <a:solidFill>
                <a:schemeClr val="bg1"/>
              </a:solidFill>
            </a:endParaRPr>
          </a:p>
        </p:txBody>
      </p:sp>
      <p:pic>
        <p:nvPicPr>
          <p:cNvPr id="1026" name="Picture 2" descr="Image result for christ and the holy spirit">
            <a:extLst>
              <a:ext uri="{FF2B5EF4-FFF2-40B4-BE49-F238E27FC236}">
                <a16:creationId xmlns:a16="http://schemas.microsoft.com/office/drawing/2014/main" id="{81754501-409E-4898-99F8-7616D1EE47B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088835" y="457200"/>
            <a:ext cx="6705600" cy="6056142"/>
          </a:xfrm>
          <a:prstGeom prst="rect">
            <a:avLst/>
          </a:prstGeom>
          <a:noFill/>
          <a:ln w="57150">
            <a:solidFill>
              <a:schemeClr val="accent4"/>
            </a:solidFill>
          </a:ln>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265175614"/>
      </p:ext>
    </p:extLst>
  </p:cSld>
  <p:clrMapOvr>
    <a:masterClrMapping/>
  </p:clrMapOvr>
  <p:transition spd="slow" advTm="42456">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2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down)">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down)">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down)">
                                      <p:cBhvr>
                                        <p:cTn id="27" dur="20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026"/>
                                        </p:tgtEl>
                                        <p:attrNameLst>
                                          <p:attrName>style.visibility</p:attrName>
                                        </p:attrNameLst>
                                      </p:cBhvr>
                                      <p:to>
                                        <p:strVal val="visible"/>
                                      </p:to>
                                    </p:set>
                                    <p:animEffect transition="in" filter="wipe(up)">
                                      <p:cBhvr>
                                        <p:cTn id="3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BFD0058-2810-4CFE-A819-491CB937BC46}"/>
              </a:ext>
            </a:extLst>
          </p:cNvPr>
          <p:cNvSpPr>
            <a:spLocks noGrp="1"/>
          </p:cNvSpPr>
          <p:nvPr>
            <p:ph type="body" sz="half" idx="2"/>
          </p:nvPr>
        </p:nvSpPr>
        <p:spPr>
          <a:xfrm>
            <a:off x="397566" y="457200"/>
            <a:ext cx="4374460" cy="6056142"/>
          </a:xfrm>
          <a:ln w="38100">
            <a:solidFill>
              <a:schemeClr val="accent4"/>
            </a:solidFill>
          </a:ln>
        </p:spPr>
        <p:txBody>
          <a:bodyPr>
            <a:normAutofit/>
          </a:bodyPr>
          <a:lstStyle/>
          <a:p>
            <a:r>
              <a:rPr lang="en-US" sz="2000" dirty="0">
                <a:solidFill>
                  <a:schemeClr val="bg1"/>
                </a:solidFill>
                <a:latin typeface="Eras Demi ITC" panose="020B0805030504020804" pitchFamily="34" charset="0"/>
              </a:rPr>
              <a:t> What is your experience of God coming to you?</a:t>
            </a:r>
          </a:p>
          <a:p>
            <a:endParaRPr lang="en-US" dirty="0">
              <a:solidFill>
                <a:schemeClr val="bg1"/>
              </a:solidFill>
            </a:endParaRPr>
          </a:p>
        </p:txBody>
      </p:sp>
      <p:pic>
        <p:nvPicPr>
          <p:cNvPr id="1026" name="Picture 2" descr="Image result for christ and the holy spirit">
            <a:extLst>
              <a:ext uri="{FF2B5EF4-FFF2-40B4-BE49-F238E27FC236}">
                <a16:creationId xmlns:a16="http://schemas.microsoft.com/office/drawing/2014/main" id="{81754501-409E-4898-99F8-7616D1EE47B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088835" y="457200"/>
            <a:ext cx="6705600" cy="6056142"/>
          </a:xfrm>
          <a:prstGeom prst="rect">
            <a:avLst/>
          </a:prstGeom>
          <a:noFill/>
          <a:ln w="57150">
            <a:solidFill>
              <a:schemeClr val="accent4"/>
            </a:solidFill>
          </a:ln>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052347774"/>
      </p:ext>
    </p:extLst>
  </p:cSld>
  <p:clrMapOvr>
    <a:masterClrMapping/>
  </p:clrMapOvr>
  <p:transition spd="slow" advTm="17032">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2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barn(outVertical)">
                                      <p:cBhvr>
                                        <p:cTn id="1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F8B68AE-0ADE-497F-8F6E-0A81B6F6F235}"/>
              </a:ext>
            </a:extLst>
          </p:cNvPr>
          <p:cNvSpPr>
            <a:spLocks noGrp="1"/>
          </p:cNvSpPr>
          <p:nvPr>
            <p:ph type="title"/>
          </p:nvPr>
        </p:nvSpPr>
        <p:spPr>
          <a:xfrm>
            <a:off x="839788" y="457200"/>
            <a:ext cx="3932237" cy="1062111"/>
          </a:xfrm>
        </p:spPr>
        <p:txBody>
          <a:bodyPr>
            <a:noAutofit/>
          </a:bodyPr>
          <a:lstStyle/>
          <a:p>
            <a:pPr algn="ctr"/>
            <a:r>
              <a:rPr lang="en-US" sz="3600" dirty="0">
                <a:solidFill>
                  <a:schemeClr val="bg1"/>
                </a:solidFill>
                <a:latin typeface="Eras Demi ITC" panose="020B0805030504020804" pitchFamily="34" charset="0"/>
              </a:rPr>
              <a:t>Woman’s Natural Capacity</a:t>
            </a:r>
          </a:p>
        </p:txBody>
      </p:sp>
      <p:pic>
        <p:nvPicPr>
          <p:cNvPr id="3" name="Content Placeholder 2">
            <a:extLst>
              <a:ext uri="{FF2B5EF4-FFF2-40B4-BE49-F238E27FC236}">
                <a16:creationId xmlns:a16="http://schemas.microsoft.com/office/drawing/2014/main" id="{AA07AD1A-0E20-4106-ADB3-0449F008EE5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6581" y="2058612"/>
            <a:ext cx="3973386" cy="3810376"/>
          </a:xfrm>
          <a:ln w="44450">
            <a:solidFill>
              <a:schemeClr val="tx1"/>
            </a:solidFill>
          </a:ln>
        </p:spPr>
      </p:pic>
      <p:pic>
        <p:nvPicPr>
          <p:cNvPr id="8" name="Picture 7">
            <a:extLst>
              <a:ext uri="{FF2B5EF4-FFF2-40B4-BE49-F238E27FC236}">
                <a16:creationId xmlns:a16="http://schemas.microsoft.com/office/drawing/2014/main" id="{75A494FF-CEF1-4185-B9AE-84B50241D9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6055" y="344659"/>
            <a:ext cx="5106157" cy="4077439"/>
          </a:xfrm>
          <a:prstGeom prst="rect">
            <a:avLst/>
          </a:prstGeom>
          <a:ln w="63500">
            <a:solidFill>
              <a:schemeClr val="tx1"/>
            </a:solidFill>
          </a:ln>
        </p:spPr>
      </p:pic>
      <p:sp>
        <p:nvSpPr>
          <p:cNvPr id="9" name="TextBox 8">
            <a:extLst>
              <a:ext uri="{FF2B5EF4-FFF2-40B4-BE49-F238E27FC236}">
                <a16:creationId xmlns:a16="http://schemas.microsoft.com/office/drawing/2014/main" id="{4CB01A92-A703-4463-A214-F70D77C333F1}"/>
              </a:ext>
            </a:extLst>
          </p:cNvPr>
          <p:cNvSpPr txBox="1"/>
          <p:nvPr/>
        </p:nvSpPr>
        <p:spPr>
          <a:xfrm>
            <a:off x="6171027" y="4937759"/>
            <a:ext cx="5256212" cy="1323439"/>
          </a:xfrm>
          <a:prstGeom prst="rect">
            <a:avLst/>
          </a:prstGeom>
          <a:noFill/>
        </p:spPr>
        <p:txBody>
          <a:bodyPr wrap="square" rtlCol="0">
            <a:spAutoFit/>
          </a:bodyPr>
          <a:lstStyle/>
          <a:p>
            <a:pPr algn="ctr"/>
            <a:r>
              <a:rPr lang="en-US" sz="4000" b="1" dirty="0">
                <a:solidFill>
                  <a:schemeClr val="bg1"/>
                </a:solidFill>
                <a:latin typeface="Eras Demi ITC" panose="020B0805030504020804" pitchFamily="34" charset="0"/>
              </a:rPr>
              <a:t>Woman Beyond Her Natural Capacity</a:t>
            </a:r>
          </a:p>
        </p:txBody>
      </p:sp>
    </p:spTree>
    <p:custDataLst>
      <p:tags r:id="rId1"/>
    </p:custDataLst>
    <p:extLst>
      <p:ext uri="{BB962C8B-B14F-4D97-AF65-F5344CB8AC3E}">
        <p14:creationId xmlns:p14="http://schemas.microsoft.com/office/powerpoint/2010/main" val="3303718863"/>
      </p:ext>
    </p:extLst>
  </p:cSld>
  <p:clrMapOvr>
    <a:masterClrMapping/>
  </p:clrMapOvr>
  <p:transition spd="slow" advTm="16222">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32"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out)">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bstract image">
            <a:extLst>
              <a:ext uri="{FF2B5EF4-FFF2-40B4-BE49-F238E27FC236}">
                <a16:creationId xmlns:a16="http://schemas.microsoft.com/office/drawing/2014/main" id="{6D3BA21E-E6C8-4E14-8E53-C5DF567E9DFF}"/>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3" name="TextBox 2">
            <a:extLst>
              <a:ext uri="{FF2B5EF4-FFF2-40B4-BE49-F238E27FC236}">
                <a16:creationId xmlns:a16="http://schemas.microsoft.com/office/drawing/2014/main" id="{89FB21E3-5CF2-49A8-9CFF-8A3ABBD46B0A}"/>
              </a:ext>
            </a:extLst>
          </p:cNvPr>
          <p:cNvSpPr txBox="1"/>
          <p:nvPr/>
        </p:nvSpPr>
        <p:spPr>
          <a:xfrm>
            <a:off x="675250" y="260693"/>
            <a:ext cx="11127544" cy="923330"/>
          </a:xfrm>
          <a:prstGeom prst="rect">
            <a:avLst/>
          </a:prstGeom>
          <a:solidFill>
            <a:schemeClr val="accent1">
              <a:lumMod val="60000"/>
              <a:lumOff val="40000"/>
            </a:schemeClr>
          </a:solidFill>
          <a:ln w="57150">
            <a:solidFill>
              <a:srgbClr val="002060"/>
            </a:solidFill>
          </a:ln>
        </p:spPr>
        <p:txBody>
          <a:bodyPr wrap="square" rtlCol="0">
            <a:spAutoFit/>
          </a:bodyPr>
          <a:lstStyle/>
          <a:p>
            <a:r>
              <a:rPr lang="en-US" sz="5400" b="1" dirty="0">
                <a:latin typeface="Eras Demi ITC" panose="020B0805030504020804" pitchFamily="34" charset="0"/>
              </a:rPr>
              <a:t>     </a:t>
            </a:r>
            <a:r>
              <a:rPr lang="en-US" sz="4400" b="1" dirty="0">
                <a:latin typeface="Eras Demi ITC" panose="020B0805030504020804" pitchFamily="34" charset="0"/>
              </a:rPr>
              <a:t>Revelation Not Destroyed by Sin</a:t>
            </a:r>
          </a:p>
        </p:txBody>
      </p:sp>
      <p:sp>
        <p:nvSpPr>
          <p:cNvPr id="4" name="TextBox 3">
            <a:extLst>
              <a:ext uri="{FF2B5EF4-FFF2-40B4-BE49-F238E27FC236}">
                <a16:creationId xmlns:a16="http://schemas.microsoft.com/office/drawing/2014/main" id="{016059E1-DBD4-4E94-94AB-F8CC235C12D7}"/>
              </a:ext>
            </a:extLst>
          </p:cNvPr>
          <p:cNvSpPr txBox="1"/>
          <p:nvPr/>
        </p:nvSpPr>
        <p:spPr>
          <a:xfrm>
            <a:off x="520505" y="1444706"/>
            <a:ext cx="11282289" cy="4893647"/>
          </a:xfrm>
          <a:prstGeom prst="rect">
            <a:avLst/>
          </a:prstGeom>
          <a:solidFill>
            <a:schemeClr val="accent1">
              <a:lumMod val="60000"/>
              <a:lumOff val="40000"/>
            </a:schemeClr>
          </a:solidFill>
          <a:ln w="38100">
            <a:solidFill>
              <a:srgbClr val="002060"/>
            </a:solidFill>
          </a:ln>
        </p:spPr>
        <p:txBody>
          <a:bodyPr wrap="square" rtlCol="0">
            <a:spAutoFit/>
          </a:bodyPr>
          <a:lstStyle/>
          <a:p>
            <a:pPr marL="342900" indent="-342900">
              <a:buFont typeface="Wingdings" panose="05000000000000000000" pitchFamily="2" charset="2"/>
              <a:buChar char="q"/>
            </a:pPr>
            <a:r>
              <a:rPr lang="en-US" sz="2400" b="1" dirty="0">
                <a:latin typeface="Eras Demi ITC" panose="020B0805030504020804" pitchFamily="34" charset="0"/>
              </a:rPr>
              <a:t>God manifested himself to our first parents and clothed them with grace.  Even sin did not ruin God's plan because he immediately promised redemption. </a:t>
            </a:r>
          </a:p>
          <a:p>
            <a:endParaRPr lang="en-US" sz="2400" b="1" dirty="0">
              <a:latin typeface="Eras Demi ITC" panose="020B0805030504020804" pitchFamily="34" charset="0"/>
            </a:endParaRPr>
          </a:p>
          <a:p>
            <a:pPr marL="342900" indent="-342900">
              <a:buFont typeface="Wingdings" panose="05000000000000000000" pitchFamily="2" charset="2"/>
              <a:buChar char="q"/>
            </a:pPr>
            <a:r>
              <a:rPr lang="en-US" sz="2400" b="1" dirty="0">
                <a:latin typeface="Eras Demi ITC" panose="020B0805030504020804" pitchFamily="34" charset="0"/>
              </a:rPr>
              <a:t>Sin shattered man's unity. However, God said to Noah, "I am establishing my Covenant with you and your descendants after you" (Gen 9:9). God planned salvation according to groups, "each with its own language, by their families, in their nations" (Gen 10:5). </a:t>
            </a:r>
          </a:p>
          <a:p>
            <a:pPr marL="342900" indent="-342900">
              <a:buFont typeface="Wingdings" panose="05000000000000000000" pitchFamily="2" charset="2"/>
              <a:buChar char="q"/>
            </a:pPr>
            <a:endParaRPr lang="en-US" sz="2400" b="1" dirty="0">
              <a:latin typeface="Eras Demi ITC" panose="020B0805030504020804" pitchFamily="34" charset="0"/>
            </a:endParaRPr>
          </a:p>
          <a:p>
            <a:pPr marL="342900" indent="-342900">
              <a:buFont typeface="Wingdings" panose="05000000000000000000" pitchFamily="2" charset="2"/>
              <a:buChar char="q"/>
            </a:pPr>
            <a:r>
              <a:rPr lang="en-US" sz="2400" b="1" dirty="0">
                <a:latin typeface="Eras Demi ITC" panose="020B0805030504020804" pitchFamily="34" charset="0"/>
              </a:rPr>
              <a:t>This division into nations was cosmic, social and religious. However, God's plan was always threatened by polytheism and idolatry.</a:t>
            </a:r>
          </a:p>
          <a:p>
            <a:endParaRPr lang="en-US" sz="2400" b="1" dirty="0">
              <a:latin typeface="Eras Demi ITC" panose="020B0805030504020804" pitchFamily="34" charset="0"/>
            </a:endParaRPr>
          </a:p>
          <a:p>
            <a:endParaRPr lang="en-US" sz="2400" b="1" dirty="0">
              <a:latin typeface="Eras Demi ITC" panose="020B0805030504020804" pitchFamily="34" charset="0"/>
            </a:endParaRPr>
          </a:p>
        </p:txBody>
      </p:sp>
    </p:spTree>
    <p:custDataLst>
      <p:tags r:id="rId1"/>
    </p:custDataLst>
    <p:extLst>
      <p:ext uri="{BB962C8B-B14F-4D97-AF65-F5344CB8AC3E}">
        <p14:creationId xmlns:p14="http://schemas.microsoft.com/office/powerpoint/2010/main" val="1021592412"/>
      </p:ext>
    </p:extLst>
  </p:cSld>
  <p:clrMapOvr>
    <a:masterClrMapping/>
  </p:clrMapOvr>
  <p:transition spd="slow" advTm="27077">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ppt_x"/>
                                          </p:val>
                                        </p:tav>
                                        <p:tav tm="100000">
                                          <p:val>
                                            <p:strVal val="#ppt_x"/>
                                          </p:val>
                                        </p:tav>
                                      </p:tavLst>
                                    </p:anim>
                                    <p:anim calcmode="lin" valueType="num">
                                      <p:cBhvr additive="base">
                                        <p:cTn id="14" dur="2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BA079-3D01-4E82-A706-FB946BFFB44E}"/>
              </a:ext>
            </a:extLst>
          </p:cNvPr>
          <p:cNvSpPr>
            <a:spLocks noGrp="1"/>
          </p:cNvSpPr>
          <p:nvPr>
            <p:ph type="title"/>
          </p:nvPr>
        </p:nvSpPr>
        <p:spPr>
          <a:xfrm>
            <a:off x="345832" y="252584"/>
            <a:ext cx="6167510" cy="810160"/>
          </a:xfrm>
        </p:spPr>
        <p:txBody>
          <a:bodyPr>
            <a:normAutofit/>
          </a:bodyPr>
          <a:lstStyle/>
          <a:p>
            <a:r>
              <a:rPr lang="en-US" sz="4800" b="1" dirty="0">
                <a:solidFill>
                  <a:srgbClr val="FFFF00"/>
                </a:solidFill>
                <a:latin typeface="Eras Demi ITC" panose="020B0805030504020804" pitchFamily="34" charset="0"/>
              </a:rPr>
              <a:t>Revelation as Truth</a:t>
            </a:r>
          </a:p>
        </p:txBody>
      </p:sp>
      <p:sp>
        <p:nvSpPr>
          <p:cNvPr id="3" name="Content Placeholder 2">
            <a:extLst>
              <a:ext uri="{FF2B5EF4-FFF2-40B4-BE49-F238E27FC236}">
                <a16:creationId xmlns:a16="http://schemas.microsoft.com/office/drawing/2014/main" id="{41F1BD74-649B-4B3B-A27C-605506077E9D}"/>
              </a:ext>
            </a:extLst>
          </p:cNvPr>
          <p:cNvSpPr>
            <a:spLocks noGrp="1"/>
          </p:cNvSpPr>
          <p:nvPr>
            <p:ph sz="half" idx="1"/>
          </p:nvPr>
        </p:nvSpPr>
        <p:spPr>
          <a:xfrm>
            <a:off x="345832" y="1175286"/>
            <a:ext cx="5750168" cy="5317588"/>
          </a:xfrm>
          <a:ln w="38100">
            <a:solidFill>
              <a:srgbClr val="FFFF00"/>
            </a:solidFill>
          </a:ln>
        </p:spPr>
        <p:txBody>
          <a:bodyPr>
            <a:noAutofit/>
          </a:bodyPr>
          <a:lstStyle/>
          <a:p>
            <a:pPr marL="0" indent="0" algn="ctr">
              <a:buNone/>
            </a:pPr>
            <a:endParaRPr lang="en-US" sz="3200" dirty="0">
              <a:latin typeface="Eras Demi ITC" panose="020B0805030504020804" pitchFamily="34" charset="0"/>
            </a:endParaRPr>
          </a:p>
          <a:p>
            <a:pPr marL="0" indent="0" algn="ctr">
              <a:buNone/>
            </a:pPr>
            <a:r>
              <a:rPr lang="en-US" sz="3200" dirty="0">
                <a:latin typeface="Eras Demi ITC" panose="020B0805030504020804" pitchFamily="34" charset="0"/>
              </a:rPr>
              <a:t>The truth of original sin is a difficult concept to understand particularly when you think of God being all-just.  How can He punish all mankind for the sin of one man?  Why are all women condemned to a life of suffering for the sin of one woman?</a:t>
            </a:r>
          </a:p>
          <a:p>
            <a:pPr marL="0" indent="0" algn="ctr">
              <a:buNone/>
            </a:pPr>
            <a:endParaRPr lang="en-US" sz="3200" dirty="0">
              <a:latin typeface="Eras Demi ITC" panose="020B0805030504020804" pitchFamily="34" charset="0"/>
            </a:endParaRPr>
          </a:p>
          <a:p>
            <a:pPr marL="0" indent="0" algn="ctr">
              <a:buNone/>
            </a:pPr>
            <a:endParaRPr lang="en-US" sz="3200" dirty="0">
              <a:latin typeface="Eras Demi ITC" panose="020B0805030504020804" pitchFamily="34" charset="0"/>
            </a:endParaRPr>
          </a:p>
        </p:txBody>
      </p:sp>
      <p:sp>
        <p:nvSpPr>
          <p:cNvPr id="4" name="Content Placeholder 3">
            <a:extLst>
              <a:ext uri="{FF2B5EF4-FFF2-40B4-BE49-F238E27FC236}">
                <a16:creationId xmlns:a16="http://schemas.microsoft.com/office/drawing/2014/main" id="{D1A8B69C-AA19-4CF9-83D1-C41B58C0B309}"/>
              </a:ext>
            </a:extLst>
          </p:cNvPr>
          <p:cNvSpPr>
            <a:spLocks noGrp="1"/>
          </p:cNvSpPr>
          <p:nvPr>
            <p:ph sz="half" idx="2"/>
          </p:nvPr>
        </p:nvSpPr>
        <p:spPr>
          <a:xfrm>
            <a:off x="6172200" y="1175286"/>
            <a:ext cx="5673968" cy="5317588"/>
          </a:xfrm>
          <a:ln w="57150">
            <a:solidFill>
              <a:srgbClr val="FFFF00"/>
            </a:solidFill>
          </a:ln>
        </p:spPr>
        <p:txBody>
          <a:bodyPr>
            <a:noAutofit/>
          </a:bodyPr>
          <a:lstStyle/>
          <a:p>
            <a:pPr marL="0" indent="0" algn="ctr">
              <a:buNone/>
            </a:pPr>
            <a:endParaRPr lang="en-US" b="1" dirty="0">
              <a:latin typeface="Eras Demi ITC" panose="020B0805030504020804" pitchFamily="34" charset="0"/>
            </a:endParaRPr>
          </a:p>
          <a:p>
            <a:pPr marL="0" indent="0" algn="ctr">
              <a:buNone/>
            </a:pPr>
            <a:endParaRPr lang="en-US" b="1" dirty="0">
              <a:latin typeface="Eras Demi ITC" panose="020B0805030504020804" pitchFamily="34" charset="0"/>
            </a:endParaRPr>
          </a:p>
          <a:p>
            <a:pPr marL="0" indent="0" algn="ctr">
              <a:buNone/>
            </a:pPr>
            <a:r>
              <a:rPr lang="en-US" b="1" dirty="0">
                <a:latin typeface="Eras Demi ITC" panose="020B0805030504020804" pitchFamily="34" charset="0"/>
              </a:rPr>
              <a:t>That the unity between God and man separated by sin, must be restored—was God’s promise to Noah.  God has a plan of salvation for all men and women of all families, communities and nations.  Revelation demands obedience from those of us who wish for salvation.</a:t>
            </a:r>
          </a:p>
        </p:txBody>
      </p:sp>
      <p:pic>
        <p:nvPicPr>
          <p:cNvPr id="6" name="Picture 5">
            <a:extLst>
              <a:ext uri="{FF2B5EF4-FFF2-40B4-BE49-F238E27FC236}">
                <a16:creationId xmlns:a16="http://schemas.microsoft.com/office/drawing/2014/main" id="{F529E134-33DE-437A-81FC-F8E2FDC1E3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04306" y="183196"/>
            <a:ext cx="2652947" cy="1759096"/>
          </a:xfrm>
          <a:prstGeom prst="rect">
            <a:avLst/>
          </a:prstGeom>
        </p:spPr>
      </p:pic>
    </p:spTree>
    <p:custDataLst>
      <p:tags r:id="rId1"/>
    </p:custDataLst>
    <p:extLst>
      <p:ext uri="{BB962C8B-B14F-4D97-AF65-F5344CB8AC3E}">
        <p14:creationId xmlns:p14="http://schemas.microsoft.com/office/powerpoint/2010/main" val="3530695633"/>
      </p:ext>
    </p:extLst>
  </p:cSld>
  <p:clrMapOvr>
    <a:masterClrMapping/>
  </p:clrMapOvr>
  <p:transition spd="slow" advTm="29762">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2000"/>
                                        <p:tgtEl>
                                          <p:spTgt spid="3">
                                            <p:bg/>
                                          </p:spTgt>
                                        </p:tgtEl>
                                      </p:cBhvr>
                                    </p:animEffect>
                                    <p:anim calcmode="lin" valueType="num">
                                      <p:cBhvr>
                                        <p:cTn id="15" dur="2000" fill="hold"/>
                                        <p:tgtEl>
                                          <p:spTgt spid="3">
                                            <p:bg/>
                                          </p:spTgt>
                                        </p:tgtEl>
                                        <p:attrNameLst>
                                          <p:attrName>ppt_x</p:attrName>
                                        </p:attrNameLst>
                                      </p:cBhvr>
                                      <p:tavLst>
                                        <p:tav tm="0">
                                          <p:val>
                                            <p:strVal val="#ppt_x"/>
                                          </p:val>
                                        </p:tav>
                                        <p:tav tm="100000">
                                          <p:val>
                                            <p:strVal val="#ppt_x"/>
                                          </p:val>
                                        </p:tav>
                                      </p:tavLst>
                                    </p:anim>
                                    <p:anim calcmode="lin" valueType="num">
                                      <p:cBhvr>
                                        <p:cTn id="16" dur="2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anim calcmode="lin" valueType="num">
                                      <p:cBhvr>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4">
                                            <p:bg/>
                                          </p:spTgt>
                                        </p:tgtEl>
                                        <p:attrNameLst>
                                          <p:attrName>style.visibility</p:attrName>
                                        </p:attrNameLst>
                                      </p:cBhvr>
                                      <p:to>
                                        <p:strVal val="visible"/>
                                      </p:to>
                                    </p:set>
                                    <p:animEffect transition="in" filter="fade">
                                      <p:cBhvr>
                                        <p:cTn id="28" dur="2000"/>
                                        <p:tgtEl>
                                          <p:spTgt spid="4">
                                            <p:bg/>
                                          </p:spTgt>
                                        </p:tgtEl>
                                      </p:cBhvr>
                                    </p:animEffect>
                                    <p:anim calcmode="lin" valueType="num">
                                      <p:cBhvr>
                                        <p:cTn id="29" dur="2000" fill="hold"/>
                                        <p:tgtEl>
                                          <p:spTgt spid="4">
                                            <p:bg/>
                                          </p:spTgt>
                                        </p:tgtEl>
                                        <p:attrNameLst>
                                          <p:attrName>ppt_x</p:attrName>
                                        </p:attrNameLst>
                                      </p:cBhvr>
                                      <p:tavLst>
                                        <p:tav tm="0">
                                          <p:val>
                                            <p:strVal val="#ppt_x"/>
                                          </p:val>
                                        </p:tav>
                                        <p:tav tm="100000">
                                          <p:val>
                                            <p:strVal val="#ppt_x"/>
                                          </p:val>
                                        </p:tav>
                                      </p:tavLst>
                                    </p:anim>
                                    <p:anim calcmode="lin" valueType="num">
                                      <p:cBhvr>
                                        <p:cTn id="30" dur="2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2000"/>
                                        <p:tgtEl>
                                          <p:spTgt spid="4">
                                            <p:txEl>
                                              <p:pRg st="2" end="2"/>
                                            </p:txEl>
                                          </p:spTgt>
                                        </p:tgtEl>
                                      </p:cBhvr>
                                    </p:animEffect>
                                    <p:anim calcmode="lin" valueType="num">
                                      <p:cBhvr>
                                        <p:cTn id="36" dur="2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7" dur="2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BA079-3D01-4E82-A706-FB946BFFB44E}"/>
              </a:ext>
            </a:extLst>
          </p:cNvPr>
          <p:cNvSpPr>
            <a:spLocks noGrp="1"/>
          </p:cNvSpPr>
          <p:nvPr>
            <p:ph type="title"/>
          </p:nvPr>
        </p:nvSpPr>
        <p:spPr>
          <a:xfrm>
            <a:off x="345832" y="252584"/>
            <a:ext cx="6167510" cy="810160"/>
          </a:xfrm>
        </p:spPr>
        <p:txBody>
          <a:bodyPr>
            <a:normAutofit/>
          </a:bodyPr>
          <a:lstStyle/>
          <a:p>
            <a:r>
              <a:rPr lang="en-US" sz="4800" b="1" dirty="0">
                <a:solidFill>
                  <a:srgbClr val="FFFF00"/>
                </a:solidFill>
                <a:latin typeface="Eras Demi ITC" panose="020B0805030504020804" pitchFamily="34" charset="0"/>
              </a:rPr>
              <a:t>Revelation as Truth</a:t>
            </a:r>
          </a:p>
        </p:txBody>
      </p:sp>
      <p:sp>
        <p:nvSpPr>
          <p:cNvPr id="3" name="Content Placeholder 2">
            <a:extLst>
              <a:ext uri="{FF2B5EF4-FFF2-40B4-BE49-F238E27FC236}">
                <a16:creationId xmlns:a16="http://schemas.microsoft.com/office/drawing/2014/main" id="{41F1BD74-649B-4B3B-A27C-605506077E9D}"/>
              </a:ext>
            </a:extLst>
          </p:cNvPr>
          <p:cNvSpPr>
            <a:spLocks noGrp="1"/>
          </p:cNvSpPr>
          <p:nvPr>
            <p:ph sz="half" idx="1"/>
          </p:nvPr>
        </p:nvSpPr>
        <p:spPr>
          <a:xfrm>
            <a:off x="345832" y="1175286"/>
            <a:ext cx="5750168" cy="5317588"/>
          </a:xfrm>
          <a:ln w="38100">
            <a:solidFill>
              <a:srgbClr val="FFFF00"/>
            </a:solidFill>
          </a:ln>
        </p:spPr>
        <p:txBody>
          <a:bodyPr>
            <a:noAutofit/>
          </a:bodyPr>
          <a:lstStyle/>
          <a:p>
            <a:pPr marL="0" indent="0" algn="ctr">
              <a:buNone/>
            </a:pPr>
            <a:r>
              <a:rPr lang="en-US" sz="2400" b="1" dirty="0">
                <a:latin typeface="Eras Demi ITC" panose="020B0805030504020804" pitchFamily="34" charset="0"/>
              </a:rPr>
              <a:t>What is your understanding of original sin?</a:t>
            </a:r>
          </a:p>
          <a:p>
            <a:pPr marL="0" indent="0" algn="ctr">
              <a:buNone/>
            </a:pPr>
            <a:endParaRPr lang="en-US" sz="3200" dirty="0">
              <a:latin typeface="Eras Demi ITC" panose="020B0805030504020804" pitchFamily="34" charset="0"/>
            </a:endParaRPr>
          </a:p>
        </p:txBody>
      </p:sp>
      <p:sp>
        <p:nvSpPr>
          <p:cNvPr id="4" name="Content Placeholder 3">
            <a:extLst>
              <a:ext uri="{FF2B5EF4-FFF2-40B4-BE49-F238E27FC236}">
                <a16:creationId xmlns:a16="http://schemas.microsoft.com/office/drawing/2014/main" id="{D1A8B69C-AA19-4CF9-83D1-C41B58C0B309}"/>
              </a:ext>
            </a:extLst>
          </p:cNvPr>
          <p:cNvSpPr>
            <a:spLocks noGrp="1"/>
          </p:cNvSpPr>
          <p:nvPr>
            <p:ph sz="half" idx="2"/>
          </p:nvPr>
        </p:nvSpPr>
        <p:spPr>
          <a:xfrm>
            <a:off x="6172200" y="1175286"/>
            <a:ext cx="5673968" cy="5317588"/>
          </a:xfrm>
          <a:ln w="57150">
            <a:solidFill>
              <a:srgbClr val="FFFF00"/>
            </a:solidFill>
          </a:ln>
        </p:spPr>
        <p:txBody>
          <a:bodyPr>
            <a:noAutofit/>
          </a:bodyPr>
          <a:lstStyle/>
          <a:p>
            <a:pPr marL="0" indent="0" algn="ctr">
              <a:buNone/>
            </a:pPr>
            <a:endParaRPr lang="en-US" b="1" dirty="0">
              <a:latin typeface="Eras Demi ITC" panose="020B0805030504020804" pitchFamily="34" charset="0"/>
            </a:endParaRPr>
          </a:p>
          <a:p>
            <a:pPr marL="0" indent="0" algn="ctr">
              <a:buNone/>
            </a:pPr>
            <a:endParaRPr lang="en-US" b="1" dirty="0">
              <a:latin typeface="Eras Demi ITC" panose="020B0805030504020804" pitchFamily="34" charset="0"/>
            </a:endParaRPr>
          </a:p>
          <a:p>
            <a:pPr marL="0" indent="0" algn="ctr">
              <a:buNone/>
            </a:pPr>
            <a:r>
              <a:rPr lang="en-US" sz="2400" b="1" dirty="0">
                <a:latin typeface="Eras Demi ITC" panose="020B0805030504020804" pitchFamily="34" charset="0"/>
              </a:rPr>
              <a:t>What is your understanding of salvation?</a:t>
            </a:r>
          </a:p>
        </p:txBody>
      </p:sp>
      <p:pic>
        <p:nvPicPr>
          <p:cNvPr id="6" name="Picture 5">
            <a:extLst>
              <a:ext uri="{FF2B5EF4-FFF2-40B4-BE49-F238E27FC236}">
                <a16:creationId xmlns:a16="http://schemas.microsoft.com/office/drawing/2014/main" id="{F529E134-33DE-437A-81FC-F8E2FDC1E3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04306" y="183196"/>
            <a:ext cx="2652947" cy="1759096"/>
          </a:xfrm>
          <a:prstGeom prst="rect">
            <a:avLst/>
          </a:prstGeom>
        </p:spPr>
      </p:pic>
    </p:spTree>
    <p:custDataLst>
      <p:tags r:id="rId1"/>
    </p:custDataLst>
    <p:extLst>
      <p:ext uri="{BB962C8B-B14F-4D97-AF65-F5344CB8AC3E}">
        <p14:creationId xmlns:p14="http://schemas.microsoft.com/office/powerpoint/2010/main" val="1952348055"/>
      </p:ext>
    </p:extLst>
  </p:cSld>
  <p:clrMapOvr>
    <a:masterClrMapping/>
  </p:clrMapOvr>
  <p:transition spd="slow" advTm="18683">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2000"/>
                                        <p:tgtEl>
                                          <p:spTgt spid="3">
                                            <p:bg/>
                                          </p:spTgt>
                                        </p:tgtEl>
                                      </p:cBhvr>
                                    </p:animEffect>
                                    <p:anim calcmode="lin" valueType="num">
                                      <p:cBhvr>
                                        <p:cTn id="15" dur="2000" fill="hold"/>
                                        <p:tgtEl>
                                          <p:spTgt spid="3">
                                            <p:bg/>
                                          </p:spTgt>
                                        </p:tgtEl>
                                        <p:attrNameLst>
                                          <p:attrName>ppt_x</p:attrName>
                                        </p:attrNameLst>
                                      </p:cBhvr>
                                      <p:tavLst>
                                        <p:tav tm="0">
                                          <p:val>
                                            <p:strVal val="#ppt_x"/>
                                          </p:val>
                                        </p:tav>
                                        <p:tav tm="100000">
                                          <p:val>
                                            <p:strVal val="#ppt_x"/>
                                          </p:val>
                                        </p:tav>
                                      </p:tavLst>
                                    </p:anim>
                                    <p:anim calcmode="lin" valueType="num">
                                      <p:cBhvr>
                                        <p:cTn id="16" dur="2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4">
                                            <p:bg/>
                                          </p:spTgt>
                                        </p:tgtEl>
                                        <p:attrNameLst>
                                          <p:attrName>style.visibility</p:attrName>
                                        </p:attrNameLst>
                                      </p:cBhvr>
                                      <p:to>
                                        <p:strVal val="visible"/>
                                      </p:to>
                                    </p:set>
                                    <p:animEffect transition="in" filter="fade">
                                      <p:cBhvr>
                                        <p:cTn id="27" dur="2000"/>
                                        <p:tgtEl>
                                          <p:spTgt spid="4">
                                            <p:bg/>
                                          </p:spTgt>
                                        </p:tgtEl>
                                      </p:cBhvr>
                                    </p:animEffect>
                                    <p:anim calcmode="lin" valueType="num">
                                      <p:cBhvr>
                                        <p:cTn id="28" dur="2000" fill="hold"/>
                                        <p:tgtEl>
                                          <p:spTgt spid="4">
                                            <p:bg/>
                                          </p:spTgt>
                                        </p:tgtEl>
                                        <p:attrNameLst>
                                          <p:attrName>ppt_x</p:attrName>
                                        </p:attrNameLst>
                                      </p:cBhvr>
                                      <p:tavLst>
                                        <p:tav tm="0">
                                          <p:val>
                                            <p:strVal val="#ppt_x"/>
                                          </p:val>
                                        </p:tav>
                                        <p:tav tm="100000">
                                          <p:val>
                                            <p:strVal val="#ppt_x"/>
                                          </p:val>
                                        </p:tav>
                                      </p:tavLst>
                                    </p:anim>
                                    <p:anim calcmode="lin" valueType="num">
                                      <p:cBhvr>
                                        <p:cTn id="29" dur="2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Effect transition="in" filter="fade">
                                      <p:cBhvr>
                                        <p:cTn id="34" dur="1000"/>
                                        <p:tgtEl>
                                          <p:spTgt spid="4">
                                            <p:txEl>
                                              <p:pRg st="2" end="2"/>
                                            </p:txEl>
                                          </p:spTgt>
                                        </p:tgtEl>
                                      </p:cBhvr>
                                    </p:animEffect>
                                    <p:anim calcmode="lin" valueType="num">
                                      <p:cBhvr>
                                        <p:cTn id="3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bstract image">
            <a:extLst>
              <a:ext uri="{FF2B5EF4-FFF2-40B4-BE49-F238E27FC236}">
                <a16:creationId xmlns:a16="http://schemas.microsoft.com/office/drawing/2014/main" id="{6D3BA21E-E6C8-4E14-8E53-C5DF567E9DFF}"/>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3" name="TextBox 2">
            <a:extLst>
              <a:ext uri="{FF2B5EF4-FFF2-40B4-BE49-F238E27FC236}">
                <a16:creationId xmlns:a16="http://schemas.microsoft.com/office/drawing/2014/main" id="{89FB21E3-5CF2-49A8-9CFF-8A3ABBD46B0A}"/>
              </a:ext>
            </a:extLst>
          </p:cNvPr>
          <p:cNvSpPr txBox="1"/>
          <p:nvPr/>
        </p:nvSpPr>
        <p:spPr>
          <a:xfrm>
            <a:off x="675250" y="260693"/>
            <a:ext cx="11127544" cy="923330"/>
          </a:xfrm>
          <a:prstGeom prst="rect">
            <a:avLst/>
          </a:prstGeom>
          <a:solidFill>
            <a:schemeClr val="accent1">
              <a:lumMod val="40000"/>
              <a:lumOff val="60000"/>
            </a:schemeClr>
          </a:solidFill>
          <a:ln w="57150">
            <a:solidFill>
              <a:srgbClr val="002060"/>
            </a:solidFill>
          </a:ln>
        </p:spPr>
        <p:txBody>
          <a:bodyPr wrap="square" rtlCol="0">
            <a:spAutoFit/>
          </a:bodyPr>
          <a:lstStyle/>
          <a:p>
            <a:r>
              <a:rPr lang="en-US" sz="5400" b="1" dirty="0">
                <a:latin typeface="Eras Demi ITC" panose="020B0805030504020804" pitchFamily="34" charset="0"/>
              </a:rPr>
              <a:t>     </a:t>
            </a:r>
            <a:r>
              <a:rPr lang="en-US" sz="4400" b="1" dirty="0">
                <a:latin typeface="Eras Demi ITC" panose="020B0805030504020804" pitchFamily="34" charset="0"/>
              </a:rPr>
              <a:t>Gathered Together in Abraham</a:t>
            </a:r>
          </a:p>
        </p:txBody>
      </p:sp>
      <p:sp>
        <p:nvSpPr>
          <p:cNvPr id="4" name="TextBox 3">
            <a:extLst>
              <a:ext uri="{FF2B5EF4-FFF2-40B4-BE49-F238E27FC236}">
                <a16:creationId xmlns:a16="http://schemas.microsoft.com/office/drawing/2014/main" id="{016059E1-DBD4-4E94-94AB-F8CC235C12D7}"/>
              </a:ext>
            </a:extLst>
          </p:cNvPr>
          <p:cNvSpPr txBox="1"/>
          <p:nvPr/>
        </p:nvSpPr>
        <p:spPr>
          <a:xfrm>
            <a:off x="520505" y="1444706"/>
            <a:ext cx="11282289" cy="4893647"/>
          </a:xfrm>
          <a:prstGeom prst="rect">
            <a:avLst/>
          </a:prstGeom>
          <a:solidFill>
            <a:schemeClr val="accent1">
              <a:lumMod val="60000"/>
              <a:lumOff val="40000"/>
            </a:schemeClr>
          </a:solidFill>
          <a:ln w="38100">
            <a:solidFill>
              <a:srgbClr val="002060"/>
            </a:solidFill>
          </a:ln>
        </p:spPr>
        <p:txBody>
          <a:bodyPr wrap="square" rtlCol="0">
            <a:spAutoFit/>
          </a:bodyPr>
          <a:lstStyle/>
          <a:p>
            <a:pPr marL="342900" indent="-342900">
              <a:buFont typeface="Wingdings" panose="05000000000000000000" pitchFamily="2" charset="2"/>
              <a:buChar char="ü"/>
            </a:pPr>
            <a:r>
              <a:rPr lang="en-US" sz="2400" b="1" dirty="0">
                <a:latin typeface="Eras Demi ITC" panose="020B0805030504020804" pitchFamily="34" charset="0"/>
              </a:rPr>
              <a:t>To gather scattered humanity, God chose Abram and named him Abraham, "the father of many nations.”   His descendants (Israel) prepared for the Church and were the root onto which the Gentiles were grafted.</a:t>
            </a:r>
          </a:p>
          <a:p>
            <a:pPr marL="342900" indent="-342900">
              <a:buFont typeface="Wingdings" panose="05000000000000000000" pitchFamily="2" charset="2"/>
              <a:buChar char="ü"/>
            </a:pPr>
            <a:endParaRPr lang="en-US" sz="2400" b="1" dirty="0">
              <a:latin typeface="Eras Demi ITC" panose="020B0805030504020804" pitchFamily="34" charset="0"/>
            </a:endParaRPr>
          </a:p>
          <a:p>
            <a:pPr marL="342900" indent="-342900">
              <a:buFont typeface="Wingdings" panose="05000000000000000000" pitchFamily="2" charset="2"/>
              <a:buChar char="ü"/>
            </a:pPr>
            <a:r>
              <a:rPr lang="en-US" sz="2400" b="1" dirty="0">
                <a:latin typeface="Eras Demi ITC" panose="020B0805030504020804" pitchFamily="34" charset="0"/>
              </a:rPr>
              <a:t>God freed his people from Egypt, made a Covenant with them (through Moses on Mt. Sinai) and gave them his law. Israel is God's priestly people, the first to hear God's Word.</a:t>
            </a:r>
          </a:p>
          <a:p>
            <a:endParaRPr lang="en-US" sz="2400" b="1" dirty="0">
              <a:latin typeface="Eras Demi ITC" panose="020B0805030504020804" pitchFamily="34" charset="0"/>
            </a:endParaRPr>
          </a:p>
          <a:p>
            <a:pPr marL="342900" indent="-342900">
              <a:buFont typeface="Wingdings" panose="05000000000000000000" pitchFamily="2" charset="2"/>
              <a:buChar char="ü"/>
            </a:pPr>
            <a:r>
              <a:rPr lang="en-US" sz="2400" b="1" dirty="0">
                <a:latin typeface="Eras Demi ITC" panose="020B0805030504020804" pitchFamily="34" charset="0"/>
              </a:rPr>
              <a:t>Through the prophets, God proclaimed a radical redemption and told his people to await a new Covenant.  In the Old Testament, God used many women to keep Israel's hopes alive (Sarah, Rebecca, Judith, Esther, etc.). Among these, Mary is the purest figure.</a:t>
            </a:r>
          </a:p>
          <a:p>
            <a:pPr marL="342900" indent="-342900">
              <a:buFont typeface="Wingdings" panose="05000000000000000000" pitchFamily="2" charset="2"/>
              <a:buChar char="ü"/>
            </a:pPr>
            <a:endParaRPr lang="en-US" sz="2400" b="1" dirty="0"/>
          </a:p>
        </p:txBody>
      </p:sp>
    </p:spTree>
    <p:custDataLst>
      <p:tags r:id="rId1"/>
    </p:custDataLst>
    <p:extLst>
      <p:ext uri="{BB962C8B-B14F-4D97-AF65-F5344CB8AC3E}">
        <p14:creationId xmlns:p14="http://schemas.microsoft.com/office/powerpoint/2010/main" val="1087217044"/>
      </p:ext>
    </p:extLst>
  </p:cSld>
  <p:clrMapOvr>
    <a:masterClrMapping/>
  </p:clrMapOvr>
  <p:transition spd="slow" advTm="35099">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100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7A43C-3C62-4E97-A7B4-BF8A51FD541E}"/>
              </a:ext>
            </a:extLst>
          </p:cNvPr>
          <p:cNvSpPr>
            <a:spLocks noGrp="1"/>
          </p:cNvSpPr>
          <p:nvPr>
            <p:ph type="title"/>
          </p:nvPr>
        </p:nvSpPr>
        <p:spPr>
          <a:xfrm>
            <a:off x="831850" y="464234"/>
            <a:ext cx="10515600" cy="870853"/>
          </a:xfrm>
        </p:spPr>
        <p:txBody>
          <a:bodyPr>
            <a:normAutofit/>
          </a:bodyPr>
          <a:lstStyle/>
          <a:p>
            <a:r>
              <a:rPr lang="en-US" sz="4800" dirty="0">
                <a:solidFill>
                  <a:schemeClr val="accent1">
                    <a:lumMod val="75000"/>
                  </a:schemeClr>
                </a:solidFill>
                <a:latin typeface="Eras Demi ITC" panose="020B0805030504020804" pitchFamily="34" charset="0"/>
              </a:rPr>
              <a:t>  Helping God Gather Us Together</a:t>
            </a:r>
          </a:p>
        </p:txBody>
      </p:sp>
      <p:sp>
        <p:nvSpPr>
          <p:cNvPr id="3" name="Text Placeholder 2">
            <a:extLst>
              <a:ext uri="{FF2B5EF4-FFF2-40B4-BE49-F238E27FC236}">
                <a16:creationId xmlns:a16="http://schemas.microsoft.com/office/drawing/2014/main" id="{C25F2F65-D0FE-4F50-B8D7-D3C8FB48D003}"/>
              </a:ext>
            </a:extLst>
          </p:cNvPr>
          <p:cNvSpPr>
            <a:spLocks noGrp="1"/>
          </p:cNvSpPr>
          <p:nvPr>
            <p:ph type="body" idx="1"/>
          </p:nvPr>
        </p:nvSpPr>
        <p:spPr>
          <a:xfrm>
            <a:off x="831850" y="1589649"/>
            <a:ext cx="10515600" cy="4500001"/>
          </a:xfrm>
          <a:ln w="57150">
            <a:solidFill>
              <a:schemeClr val="accent1">
                <a:lumMod val="75000"/>
              </a:schemeClr>
            </a:solidFill>
          </a:ln>
        </p:spPr>
        <p:txBody>
          <a:bodyPr>
            <a:normAutofit fontScale="92500" lnSpcReduction="10000"/>
          </a:bodyPr>
          <a:lstStyle/>
          <a:p>
            <a:pPr marL="457200" indent="-457200">
              <a:buFont typeface="Wingdings" panose="05000000000000000000" pitchFamily="2" charset="2"/>
              <a:buChar char="v"/>
            </a:pPr>
            <a:endParaRPr lang="en-US" sz="2800" dirty="0">
              <a:solidFill>
                <a:srgbClr val="C00000"/>
              </a:solidFill>
              <a:latin typeface="Eras Demi ITC" panose="020B0805030504020804" pitchFamily="34" charset="0"/>
            </a:endParaRPr>
          </a:p>
          <a:p>
            <a:pPr marL="457200" indent="-457200">
              <a:buFont typeface="Wingdings" panose="05000000000000000000" pitchFamily="2" charset="2"/>
              <a:buChar char="v"/>
            </a:pPr>
            <a:r>
              <a:rPr lang="en-US" sz="2800" dirty="0">
                <a:solidFill>
                  <a:srgbClr val="C00000"/>
                </a:solidFill>
                <a:latin typeface="Eras Demi ITC" panose="020B0805030504020804" pitchFamily="34" charset="0"/>
              </a:rPr>
              <a:t>What can I possibly do to help in this herculean task of bringing the peoples if the world together under God?  I believe the answer lies in my writing and spreading the word of God through this means.  Although my faith remains weak and immature, I believe it can also grown through the study of what I am to write in order to help evangelize others to come to Christ.</a:t>
            </a:r>
          </a:p>
          <a:p>
            <a:pPr marL="457200" indent="-457200">
              <a:buFont typeface="Wingdings" panose="05000000000000000000" pitchFamily="2" charset="2"/>
              <a:buChar char="v"/>
            </a:pPr>
            <a:endParaRPr lang="en-US" sz="2800" dirty="0">
              <a:solidFill>
                <a:srgbClr val="C00000"/>
              </a:solidFill>
              <a:latin typeface="Eras Demi ITC" panose="020B0805030504020804" pitchFamily="34" charset="0"/>
            </a:endParaRPr>
          </a:p>
          <a:p>
            <a:pPr marL="457200" indent="-457200">
              <a:buFont typeface="Wingdings" panose="05000000000000000000" pitchFamily="2" charset="2"/>
              <a:buChar char="v"/>
            </a:pPr>
            <a:r>
              <a:rPr lang="en-US" sz="2800" dirty="0">
                <a:solidFill>
                  <a:srgbClr val="C00000"/>
                </a:solidFill>
                <a:latin typeface="Eras Demi ITC" panose="020B0805030504020804" pitchFamily="34" charset="0"/>
              </a:rPr>
              <a:t>I must look for role models in the Bible and among the saints.  Mary the Mother of Christ must be my icon of grace.  Through the rosary, she can help enlighten my unbelieving heart.</a:t>
            </a:r>
          </a:p>
          <a:p>
            <a:endParaRPr lang="en-US" sz="2800" dirty="0">
              <a:solidFill>
                <a:srgbClr val="C00000"/>
              </a:solidFill>
            </a:endParaRPr>
          </a:p>
          <a:p>
            <a:endParaRPr lang="en-US" sz="2800" dirty="0">
              <a:solidFill>
                <a:srgbClr val="C00000"/>
              </a:solidFill>
            </a:endParaRPr>
          </a:p>
        </p:txBody>
      </p:sp>
    </p:spTree>
    <p:custDataLst>
      <p:tags r:id="rId1"/>
    </p:custDataLst>
    <p:extLst>
      <p:ext uri="{BB962C8B-B14F-4D97-AF65-F5344CB8AC3E}">
        <p14:creationId xmlns:p14="http://schemas.microsoft.com/office/powerpoint/2010/main" val="3029856776"/>
      </p:ext>
    </p:extLst>
  </p:cSld>
  <p:clrMapOvr>
    <a:masterClrMapping/>
  </p:clrMapOvr>
  <p:transition spd="slow" advTm="40243">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out)">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out)">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3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out)">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6|4.8"/>
</p:tagLst>
</file>

<file path=ppt/tags/tag10.xml><?xml version="1.0" encoding="utf-8"?>
<p:tagLst xmlns:a="http://schemas.openxmlformats.org/drawingml/2006/main" xmlns:r="http://schemas.openxmlformats.org/officeDocument/2006/relationships" xmlns:p="http://schemas.openxmlformats.org/presentationml/2006/main">
  <p:tag name="TIMING" val="|0.9|2.3"/>
</p:tagLst>
</file>

<file path=ppt/tags/tag11.xml><?xml version="1.0" encoding="utf-8"?>
<p:tagLst xmlns:a="http://schemas.openxmlformats.org/drawingml/2006/main" xmlns:r="http://schemas.openxmlformats.org/officeDocument/2006/relationships" xmlns:p="http://schemas.openxmlformats.org/presentationml/2006/main">
  <p:tag name="TIMING" val="|3.6|2.8|2.7|2.3|2.7|1.8|1.9|2.5|2|2.3|1.7|1.7|3.1|2.7|2.6"/>
</p:tagLst>
</file>

<file path=ppt/tags/tag2.xml><?xml version="1.0" encoding="utf-8"?>
<p:tagLst xmlns:a="http://schemas.openxmlformats.org/drawingml/2006/main" xmlns:r="http://schemas.openxmlformats.org/officeDocument/2006/relationships" xmlns:p="http://schemas.openxmlformats.org/presentationml/2006/main">
  <p:tag name="TIMING" val="|1.7|2.6|1.6|9.5|7.2|10.5"/>
</p:tagLst>
</file>

<file path=ppt/tags/tag3.xml><?xml version="1.0" encoding="utf-8"?>
<p:tagLst xmlns:a="http://schemas.openxmlformats.org/drawingml/2006/main" xmlns:r="http://schemas.openxmlformats.org/officeDocument/2006/relationships" xmlns:p="http://schemas.openxmlformats.org/presentationml/2006/main">
  <p:tag name="TIMING" val="|2|3.4|2.8"/>
</p:tagLst>
</file>

<file path=ppt/tags/tag4.xml><?xml version="1.0" encoding="utf-8"?>
<p:tagLst xmlns:a="http://schemas.openxmlformats.org/drawingml/2006/main" xmlns:r="http://schemas.openxmlformats.org/officeDocument/2006/relationships" xmlns:p="http://schemas.openxmlformats.org/presentationml/2006/main">
  <p:tag name="TIMING" val="|1|3.1|3.4|2.8"/>
</p:tagLst>
</file>

<file path=ppt/tags/tag5.xml><?xml version="1.0" encoding="utf-8"?>
<p:tagLst xmlns:a="http://schemas.openxmlformats.org/drawingml/2006/main" xmlns:r="http://schemas.openxmlformats.org/officeDocument/2006/relationships" xmlns:p="http://schemas.openxmlformats.org/presentationml/2006/main">
  <p:tag name="TIMING" val="|1.8|3.4"/>
</p:tagLst>
</file>

<file path=ppt/tags/tag6.xml><?xml version="1.0" encoding="utf-8"?>
<p:tagLst xmlns:a="http://schemas.openxmlformats.org/drawingml/2006/main" xmlns:r="http://schemas.openxmlformats.org/officeDocument/2006/relationships" xmlns:p="http://schemas.openxmlformats.org/presentationml/2006/main">
  <p:tag name="TIMING" val="|0.9|2.9|3|8.4|2.5"/>
</p:tagLst>
</file>

<file path=ppt/tags/tag7.xml><?xml version="1.0" encoding="utf-8"?>
<p:tagLst xmlns:a="http://schemas.openxmlformats.org/drawingml/2006/main" xmlns:r="http://schemas.openxmlformats.org/officeDocument/2006/relationships" xmlns:p="http://schemas.openxmlformats.org/presentationml/2006/main">
  <p:tag name="TIMING" val="|0.8|2.7|2.8|3.5|2.9"/>
</p:tagLst>
</file>

<file path=ppt/tags/tag8.xml><?xml version="1.0" encoding="utf-8"?>
<p:tagLst xmlns:a="http://schemas.openxmlformats.org/drawingml/2006/main" xmlns:r="http://schemas.openxmlformats.org/officeDocument/2006/relationships" xmlns:p="http://schemas.openxmlformats.org/presentationml/2006/main">
  <p:tag name="TIMING" val="|1.3|3.4"/>
</p:tagLst>
</file>

<file path=ppt/tags/tag9.xml><?xml version="1.0" encoding="utf-8"?>
<p:tagLst xmlns:a="http://schemas.openxmlformats.org/drawingml/2006/main" xmlns:r="http://schemas.openxmlformats.org/officeDocument/2006/relationships" xmlns:p="http://schemas.openxmlformats.org/presentationml/2006/main">
  <p:tag name="TIMING" val="|1.7|5.8|6.1|17.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TotalTime>
  <Words>787</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Eras Demi ITC</vt:lpstr>
      <vt:lpstr>Wingdings</vt:lpstr>
      <vt:lpstr>Office Theme</vt:lpstr>
      <vt:lpstr>PowerPoint Presentation</vt:lpstr>
      <vt:lpstr>PowerPoint Presentation</vt:lpstr>
      <vt:lpstr>PowerPoint Presentation</vt:lpstr>
      <vt:lpstr>Woman’s Natural Capacity</vt:lpstr>
      <vt:lpstr>PowerPoint Presentation</vt:lpstr>
      <vt:lpstr>Revelation as Truth</vt:lpstr>
      <vt:lpstr>Revelation as Truth</vt:lpstr>
      <vt:lpstr>PowerPoint Presentation</vt:lpstr>
      <vt:lpstr>  Helping God Gather Us Together</vt:lpstr>
      <vt:lpstr>  Helping God Gather Us Together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Manalac</dc:creator>
  <cp:lastModifiedBy>Teresa Manalac</cp:lastModifiedBy>
  <cp:revision>29</cp:revision>
  <dcterms:created xsi:type="dcterms:W3CDTF">2020-05-27T02:26:07Z</dcterms:created>
  <dcterms:modified xsi:type="dcterms:W3CDTF">2020-05-31T03:31:37Z</dcterms:modified>
</cp:coreProperties>
</file>