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59" r:id="rId6"/>
    <p:sldId id="258" r:id="rId7"/>
    <p:sldId id="260" r:id="rId8"/>
    <p:sldId id="265" r:id="rId9"/>
    <p:sldId id="267" r:id="rId10"/>
    <p:sldId id="263" r:id="rId11"/>
    <p:sldId id="269" r:id="rId12"/>
    <p:sldId id="266" r:id="rId13"/>
    <p:sldId id="264" r:id="rId14"/>
    <p:sldId id="262"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6A2"/>
    <a:srgbClr val="B3CCFF"/>
    <a:srgbClr val="7DA8FF"/>
    <a:srgbClr val="65BDFF"/>
    <a:srgbClr val="F26754"/>
    <a:srgbClr val="004F8A"/>
    <a:srgbClr val="EF442D"/>
    <a:srgbClr val="ABAD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19" autoAdjust="0"/>
  </p:normalViewPr>
  <p:slideViewPr>
    <p:cSldViewPr snapToGrid="0">
      <p:cViewPr varScale="1">
        <p:scale>
          <a:sx n="64" d="100"/>
          <a:sy n="64"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custT="1"/>
      <dgm:spPr/>
      <dgm:t>
        <a:bodyPr/>
        <a:lstStyle/>
        <a:p>
          <a:r>
            <a:rPr lang="en-US" sz="1600" b="1" dirty="0"/>
            <a:t>2020</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custT="1"/>
      <dgm:spPr/>
      <dgm:t>
        <a:bodyPr/>
        <a:lstStyle/>
        <a:p>
          <a:endParaRPr lang="en-US" sz="1400" b="1" dirty="0">
            <a:latin typeface="Eras Demi ITC" panose="020B0805030504020804" pitchFamily="34" charset="0"/>
          </a:endParaRPr>
        </a:p>
        <a:p>
          <a:endParaRPr lang="en-US" sz="1400" b="1" dirty="0">
            <a:latin typeface="Eras Demi ITC" panose="020B0805030504020804" pitchFamily="34" charset="0"/>
          </a:endParaRPr>
        </a:p>
        <a:p>
          <a:endParaRPr lang="en-US" sz="1400" b="1" dirty="0">
            <a:latin typeface="Eras Demi ITC" panose="020B0805030504020804" pitchFamily="34" charset="0"/>
          </a:endParaRPr>
        </a:p>
        <a:p>
          <a:r>
            <a:rPr lang="en-US" sz="1400" b="1" dirty="0">
              <a:latin typeface="Eras Demi ITC" panose="020B0805030504020804" pitchFamily="34" charset="0"/>
            </a:rPr>
            <a:t>Woman’s Capacity for God</a:t>
          </a:r>
        </a:p>
        <a:p>
          <a:r>
            <a:rPr lang="en-US" sz="1400" b="1" dirty="0">
              <a:latin typeface="Eras Demi ITC" panose="020B0805030504020804" pitchFamily="34" charset="0"/>
            </a:rPr>
            <a:t>God Comes to Woman</a:t>
          </a:r>
        </a:p>
        <a:p>
          <a:r>
            <a:rPr lang="en-US" sz="1400" b="1" dirty="0">
              <a:latin typeface="Eras Demi ITC" panose="020B0805030504020804" pitchFamily="34" charset="0"/>
            </a:rPr>
            <a:t>Woman’s Response to God</a:t>
          </a:r>
        </a:p>
        <a:p>
          <a:r>
            <a:rPr lang="en-US" sz="1400" b="1" dirty="0">
              <a:latin typeface="Eras Demi ITC" panose="020B0805030504020804" pitchFamily="34" charset="0"/>
            </a:rPr>
            <a:t>The Creeds</a:t>
          </a:r>
        </a:p>
        <a:p>
          <a:endParaRPr lang="en-US" sz="1100" dirty="0"/>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custT="1"/>
      <dgm:spPr/>
      <dgm:t>
        <a:bodyPr/>
        <a:lstStyle/>
        <a:p>
          <a:r>
            <a:rPr lang="en-US" sz="1600" b="1" dirty="0"/>
            <a:t>2021</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custT="1"/>
      <dgm:spPr/>
      <dgm:t>
        <a:bodyPr/>
        <a:lstStyle/>
        <a:p>
          <a:r>
            <a:rPr lang="en-US" sz="1400" b="1" dirty="0">
              <a:latin typeface="Eras Demi ITC" panose="020B0805030504020804" pitchFamily="34" charset="0"/>
            </a:rPr>
            <a:t>The Liturgy and the Sacraments</a:t>
          </a:r>
        </a:p>
        <a:p>
          <a:r>
            <a:rPr lang="en-US" sz="1400" b="1" dirty="0">
              <a:latin typeface="Eras Demi ITC" panose="020B0805030504020804" pitchFamily="34" charset="0"/>
            </a:rPr>
            <a:t>Dignity in Christ</a:t>
          </a:r>
        </a:p>
        <a:p>
          <a:r>
            <a:rPr lang="en-US" sz="1400" b="1" dirty="0">
              <a:latin typeface="Eras Demi ITC" panose="020B0805030504020804" pitchFamily="34" charset="0"/>
            </a:rPr>
            <a:t>Morality</a:t>
          </a:r>
        </a:p>
        <a:p>
          <a:r>
            <a:rPr lang="en-US" sz="1400" b="1" dirty="0">
              <a:latin typeface="Eras Demi ITC" panose="020B0805030504020804" pitchFamily="34" charset="0"/>
            </a:rPr>
            <a:t>The Human Community</a:t>
          </a:r>
        </a:p>
        <a:p>
          <a:r>
            <a:rPr lang="en-US" sz="1400" b="1" dirty="0">
              <a:latin typeface="Eras Demi ITC" panose="020B0805030504020804" pitchFamily="34" charset="0"/>
            </a:rPr>
            <a:t>The Church</a:t>
          </a:r>
        </a:p>
        <a:p>
          <a:r>
            <a:rPr lang="en-US" sz="1400" b="1" dirty="0">
              <a:latin typeface="Eras Demi ITC" panose="020B0805030504020804" pitchFamily="34" charset="0"/>
            </a:rPr>
            <a:t>The Ten Commandments</a:t>
          </a:r>
        </a:p>
        <a:p>
          <a:endParaRPr lang="en-US" sz="1100" dirty="0"/>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custT="1"/>
      <dgm:spPr/>
      <dgm:t>
        <a:bodyPr/>
        <a:lstStyle/>
        <a:p>
          <a:r>
            <a:rPr lang="en-US" sz="1600" b="1" dirty="0"/>
            <a:t>2022</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custT="1"/>
      <dgm:spPr/>
      <dgm:t>
        <a:bodyPr/>
        <a:lstStyle/>
        <a:p>
          <a:r>
            <a:rPr lang="en-US" sz="1400" b="1" dirty="0">
              <a:latin typeface="Eras Demi ITC" panose="020B0805030504020804" pitchFamily="34" charset="0"/>
            </a:rPr>
            <a:t>Prayer in the Christian Life</a:t>
          </a:r>
        </a:p>
        <a:p>
          <a:r>
            <a:rPr lang="en-US" sz="1400" b="1" dirty="0">
              <a:latin typeface="Eras Demi ITC" panose="020B0805030504020804" pitchFamily="34" charset="0"/>
            </a:rPr>
            <a:t>The Tradition of Prayer</a:t>
          </a:r>
        </a:p>
        <a:p>
          <a:r>
            <a:rPr lang="en-US" sz="1400" b="1" dirty="0">
              <a:latin typeface="Eras Demi ITC" panose="020B0805030504020804" pitchFamily="34" charset="0"/>
            </a:rPr>
            <a:t>The Life of Prayer</a:t>
          </a:r>
        </a:p>
        <a:p>
          <a:r>
            <a:rPr lang="en-US" sz="1400" b="1" dirty="0">
              <a:latin typeface="Eras Demi ITC" panose="020B0805030504020804" pitchFamily="34" charset="0"/>
            </a:rPr>
            <a:t>The Lord’s Prayer</a:t>
          </a:r>
        </a:p>
        <a:p>
          <a:r>
            <a:rPr lang="en-US" sz="1400" b="1" dirty="0">
              <a:latin typeface="Eras Demi ITC" panose="020B0805030504020804" pitchFamily="34" charset="0"/>
            </a:rPr>
            <a:t>The Seven Petitions</a:t>
          </a:r>
        </a:p>
        <a:p>
          <a:endParaRPr lang="en-US" sz="1100" dirty="0"/>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custScaleX="653025" custScaleY="120826" custLinFactNeighborX="18509" custLinFactNeighborY="6757">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custScaleX="556814" custLinFactNeighborX="2154" custLinFactNeighborY="-30421">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custScaleX="715851" custLinFactNeighborX="-502" custLinFactNeighborY="25455">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68313" y="1983883"/>
          <a:ext cx="1638812" cy="669932"/>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t>2020</a:t>
          </a:r>
        </a:p>
      </dsp:txBody>
      <dsp:txXfrm>
        <a:off x="368313" y="1983883"/>
        <a:ext cx="1504826" cy="669932"/>
      </dsp:txXfrm>
    </dsp:sp>
    <dsp:sp modelId="{03E7967D-6C10-4379-9B37-4F5A8CF4EED8}">
      <dsp:nvSpPr>
        <dsp:cNvPr id="0" name=""/>
        <dsp:cNvSpPr/>
      </dsp:nvSpPr>
      <dsp:spPr>
        <a:xfrm>
          <a:off x="49655" y="-145365"/>
          <a:ext cx="2276128" cy="1786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endParaRPr lang="en-US" sz="1400" b="1" kern="1200" dirty="0">
            <a:latin typeface="Eras Demi ITC" panose="020B0805030504020804" pitchFamily="34" charset="0"/>
          </a:endParaRPr>
        </a:p>
        <a:p>
          <a:pPr marL="0" lvl="0" indent="0" algn="ctr" defTabSz="622300">
            <a:lnSpc>
              <a:spcPct val="90000"/>
            </a:lnSpc>
            <a:spcBef>
              <a:spcPct val="0"/>
            </a:spcBef>
            <a:spcAft>
              <a:spcPct val="35000"/>
            </a:spcAft>
            <a:buNone/>
          </a:pPr>
          <a:endParaRPr lang="en-US" sz="1400" b="1" kern="1200" dirty="0">
            <a:latin typeface="Eras Demi ITC" panose="020B0805030504020804" pitchFamily="34" charset="0"/>
          </a:endParaRPr>
        </a:p>
        <a:p>
          <a:pPr marL="0" lvl="0" indent="0" algn="ctr" defTabSz="622300">
            <a:lnSpc>
              <a:spcPct val="90000"/>
            </a:lnSpc>
            <a:spcBef>
              <a:spcPct val="0"/>
            </a:spcBef>
            <a:spcAft>
              <a:spcPct val="35000"/>
            </a:spcAft>
            <a:buNone/>
          </a:pPr>
          <a:endParaRPr lang="en-US" sz="1400" b="1" kern="1200" dirty="0">
            <a:latin typeface="Eras Demi ITC" panose="020B0805030504020804" pitchFamily="34" charset="0"/>
          </a:endParaRP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Woman’s Capacity for God</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God Comes to Woman</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Woman’s Response to God</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The Creeds</a:t>
          </a:r>
        </a:p>
        <a:p>
          <a:pPr marL="0" lvl="0" indent="0" algn="ctr" defTabSz="622300">
            <a:lnSpc>
              <a:spcPct val="90000"/>
            </a:lnSpc>
            <a:spcBef>
              <a:spcPct val="0"/>
            </a:spcBef>
            <a:spcAft>
              <a:spcPct val="35000"/>
            </a:spcAft>
            <a:buNone/>
          </a:pPr>
          <a:endParaRPr lang="en-US" sz="1100" kern="1200" dirty="0"/>
        </a:p>
      </dsp:txBody>
      <dsp:txXfrm>
        <a:off x="49655" y="-145365"/>
        <a:ext cx="2276128" cy="1786487"/>
      </dsp:txXfrm>
    </dsp:sp>
    <dsp:sp modelId="{4FB3A766-643A-4ACA-8E5D-2C95FFB87076}">
      <dsp:nvSpPr>
        <dsp:cNvPr id="0" name=""/>
        <dsp:cNvSpPr/>
      </dsp:nvSpPr>
      <dsp:spPr>
        <a:xfrm rot="20526891">
          <a:off x="1993178" y="2230215"/>
          <a:ext cx="577218" cy="0"/>
        </a:xfrm>
        <a:custGeom>
          <a:avLst/>
          <a:gdLst/>
          <a:ahLst/>
          <a:cxnLst/>
          <a:rect l="0" t="0" r="0" b="0"/>
          <a:pathLst>
            <a:path>
              <a:moveTo>
                <a:pt x="0" y="0"/>
              </a:moveTo>
              <a:lnTo>
                <a:pt x="577218"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87719" y="1531455"/>
          <a:ext cx="0" cy="55827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885989" y="1477536"/>
          <a:ext cx="603461" cy="1116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6449" y="1864350"/>
          <a:ext cx="1397364" cy="554460"/>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t>2021</a:t>
          </a:r>
        </a:p>
      </dsp:txBody>
      <dsp:txXfrm>
        <a:off x="2746824" y="1939889"/>
        <a:ext cx="1016614" cy="403382"/>
      </dsp:txXfrm>
    </dsp:sp>
    <dsp:sp modelId="{5E76ADAA-D3EE-462D-A737-9D3772B6C76F}">
      <dsp:nvSpPr>
        <dsp:cNvPr id="0" name=""/>
        <dsp:cNvSpPr/>
      </dsp:nvSpPr>
      <dsp:spPr>
        <a:xfrm>
          <a:off x="2284740" y="2973272"/>
          <a:ext cx="1940783" cy="147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The Liturgy and the Sacraments</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Dignity in Christ</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Morality</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The Human Community</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The Church</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The Ten Commandments</a:t>
          </a:r>
        </a:p>
        <a:p>
          <a:pPr marL="0" lvl="0" indent="0" algn="ctr" defTabSz="622300">
            <a:lnSpc>
              <a:spcPct val="90000"/>
            </a:lnSpc>
            <a:spcBef>
              <a:spcPct val="0"/>
            </a:spcBef>
            <a:spcAft>
              <a:spcPct val="35000"/>
            </a:spcAft>
            <a:buNone/>
          </a:pPr>
          <a:endParaRPr lang="en-US" sz="1100" kern="1200" dirty="0"/>
        </a:p>
      </dsp:txBody>
      <dsp:txXfrm>
        <a:off x="2284740" y="2973272"/>
        <a:ext cx="1940783" cy="1478562"/>
      </dsp:txXfrm>
    </dsp:sp>
    <dsp:sp modelId="{6C1697D8-F9A2-4451-950E-C8D8168BBC75}">
      <dsp:nvSpPr>
        <dsp:cNvPr id="0" name=""/>
        <dsp:cNvSpPr/>
      </dsp:nvSpPr>
      <dsp:spPr>
        <a:xfrm rot="1605659">
          <a:off x="3916966" y="2296486"/>
          <a:ext cx="688055" cy="0"/>
        </a:xfrm>
        <a:custGeom>
          <a:avLst/>
          <a:gdLst/>
          <a:ahLst/>
          <a:cxnLst/>
          <a:rect l="0" t="0" r="0" b="0"/>
          <a:pathLst>
            <a:path>
              <a:moveTo>
                <a:pt x="0" y="0"/>
              </a:moveTo>
              <a:lnTo>
                <a:pt x="688055"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255132" y="2418811"/>
          <a:ext cx="0" cy="46205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2997855" y="2880862"/>
          <a:ext cx="514552" cy="92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568174" y="2174161"/>
          <a:ext cx="1796479" cy="554460"/>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t>2022</a:t>
          </a:r>
        </a:p>
      </dsp:txBody>
      <dsp:txXfrm rot="10800000">
        <a:off x="4679066" y="2174161"/>
        <a:ext cx="1685587" cy="554460"/>
      </dsp:txXfrm>
    </dsp:sp>
    <dsp:sp modelId="{2E1F219F-885D-437D-9D95-1C496EBAD119}">
      <dsp:nvSpPr>
        <dsp:cNvPr id="0" name=""/>
        <dsp:cNvSpPr/>
      </dsp:nvSpPr>
      <dsp:spPr>
        <a:xfrm>
          <a:off x="4218858" y="141138"/>
          <a:ext cx="2495109" cy="147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Prayer in the Christian Life</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The Tradition of Prayer</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The Life of Prayer</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The Lord’s Prayer</a:t>
          </a:r>
        </a:p>
        <a:p>
          <a:pPr marL="0" lvl="0" indent="0" algn="ctr" defTabSz="622300">
            <a:lnSpc>
              <a:spcPct val="90000"/>
            </a:lnSpc>
            <a:spcBef>
              <a:spcPct val="0"/>
            </a:spcBef>
            <a:spcAft>
              <a:spcPct val="35000"/>
            </a:spcAft>
            <a:buNone/>
          </a:pPr>
          <a:r>
            <a:rPr lang="en-US" sz="1400" b="1" kern="1200" dirty="0">
              <a:latin typeface="Eras Demi ITC" panose="020B0805030504020804" pitchFamily="34" charset="0"/>
            </a:rPr>
            <a:t>The Seven Petitions</a:t>
          </a:r>
        </a:p>
        <a:p>
          <a:pPr marL="0" lvl="0" indent="0" algn="ctr" defTabSz="622300">
            <a:lnSpc>
              <a:spcPct val="90000"/>
            </a:lnSpc>
            <a:spcBef>
              <a:spcPct val="0"/>
            </a:spcBef>
            <a:spcAft>
              <a:spcPct val="35000"/>
            </a:spcAft>
            <a:buNone/>
          </a:pPr>
          <a:endParaRPr lang="en-US" sz="1100" kern="1200" dirty="0"/>
        </a:p>
      </dsp:txBody>
      <dsp:txXfrm>
        <a:off x="4218858" y="141138"/>
        <a:ext cx="2495109" cy="1478562"/>
      </dsp:txXfrm>
    </dsp:sp>
    <dsp:sp modelId="{8801BA21-B732-43C2-BD4E-EED526CA614C}">
      <dsp:nvSpPr>
        <dsp:cNvPr id="0" name=""/>
        <dsp:cNvSpPr/>
      </dsp:nvSpPr>
      <dsp:spPr>
        <a:xfrm>
          <a:off x="5466413" y="1712110"/>
          <a:ext cx="0" cy="462050"/>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135654" y="1619700"/>
          <a:ext cx="661518" cy="92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5/30/2020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5/30/2020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5/30/2020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5/30/2020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5/30/2020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dreads.com/work/quotes/2574991" TargetMode="Externa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5.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b="1" dirty="0">
                <a:solidFill>
                  <a:schemeClr val="accent5">
                    <a:lumMod val="75000"/>
                  </a:schemeClr>
                </a:solidFill>
                <a:latin typeface="Eras Bold ITC" panose="020B0907030504020204" pitchFamily="34" charset="0"/>
              </a:rPr>
              <a:t>There is only one story</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Autofit/>
          </a:bodyPr>
          <a:lstStyle/>
          <a:p>
            <a:r>
              <a:rPr lang="en-US" sz="3600" b="1" dirty="0">
                <a:solidFill>
                  <a:srgbClr val="EF442D"/>
                </a:solidFill>
                <a:latin typeface="Eras Bold ITC" panose="020B0907030504020204" pitchFamily="34" charset="0"/>
              </a:rPr>
              <a:t>How do I live it?</a:t>
            </a:r>
          </a:p>
        </p:txBody>
      </p:sp>
    </p:spTree>
    <p:custDataLst>
      <p:tags r:id="rId1"/>
    </p:custDataLst>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advTm="11328">
        <p:fade/>
      </p:transition>
    </mc:Choice>
    <mc:Fallback>
      <p:transition spd="med" advTm="113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out)">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3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D94C-0713-4C0E-B306-B15A21C0F98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B9FD78A-80C1-4372-A814-E2A2BBD1B920}"/>
              </a:ext>
            </a:extLst>
          </p:cNvPr>
          <p:cNvSpPr>
            <a:spLocks noGrp="1"/>
          </p:cNvSpPr>
          <p:nvPr>
            <p:ph idx="1"/>
          </p:nvPr>
        </p:nvSpPr>
        <p:spPr>
          <a:xfrm>
            <a:off x="671732" y="594360"/>
            <a:ext cx="6858000" cy="5669279"/>
          </a:xfrm>
          <a:solidFill>
            <a:schemeClr val="accent4">
              <a:lumMod val="20000"/>
              <a:lumOff val="80000"/>
            </a:schemeClr>
          </a:solidFill>
          <a:ln w="57150">
            <a:solidFill>
              <a:srgbClr val="7030A0"/>
            </a:solidFill>
          </a:ln>
        </p:spPr>
        <p:txBody>
          <a:bodyPr>
            <a:normAutofit fontScale="92500"/>
          </a:bodyPr>
          <a:lstStyle/>
          <a:p>
            <a:pPr>
              <a:buFont typeface="Courier New" panose="02070309020205020404" pitchFamily="49" charset="0"/>
              <a:buChar char="o"/>
            </a:pPr>
            <a:r>
              <a:rPr lang="en-US" sz="2800" dirty="0">
                <a:latin typeface="Eras Bold ITC" panose="020B0907030504020204" pitchFamily="34" charset="0"/>
              </a:rPr>
              <a:t>      Woman, by reason alone, can know that God exists through the created world which God has made. Therefore, woman can accept God's revelation.  </a:t>
            </a:r>
          </a:p>
          <a:p>
            <a:r>
              <a:rPr lang="en-US" sz="2800" dirty="0">
                <a:latin typeface="Eras Bold ITC" panose="020B0907030504020204" pitchFamily="34" charset="0"/>
              </a:rPr>
              <a:t>     However, serious obstacles exist. First, religious truths cannot be seen. Second, religious truths demand self-sacrifice. Third, woman experiences inner disordered appetites. Woman is easily persuaded to consider as false what she does not want to acknowledge as true.</a:t>
            </a:r>
          </a:p>
          <a:p>
            <a:endParaRPr lang="en-US" dirty="0"/>
          </a:p>
        </p:txBody>
      </p:sp>
      <p:sp>
        <p:nvSpPr>
          <p:cNvPr id="4" name="Text Placeholder 3">
            <a:extLst>
              <a:ext uri="{FF2B5EF4-FFF2-40B4-BE49-F238E27FC236}">
                <a16:creationId xmlns:a16="http://schemas.microsoft.com/office/drawing/2014/main" id="{41299848-8B5C-4667-9835-C5620C31D33A}"/>
              </a:ext>
            </a:extLst>
          </p:cNvPr>
          <p:cNvSpPr>
            <a:spLocks noGrp="1"/>
          </p:cNvSpPr>
          <p:nvPr>
            <p:ph type="body" sz="half" idx="2"/>
          </p:nvPr>
        </p:nvSpPr>
        <p:spPr>
          <a:xfrm>
            <a:off x="12238452" y="3920791"/>
            <a:ext cx="3390630" cy="4963184"/>
          </a:xfrm>
        </p:spPr>
        <p:txBody>
          <a:bodyPr/>
          <a:lstStyle/>
          <a:p>
            <a:endParaRPr lang="en-US" dirty="0"/>
          </a:p>
        </p:txBody>
      </p:sp>
      <p:pic>
        <p:nvPicPr>
          <p:cNvPr id="8" name="Picture 7">
            <a:extLst>
              <a:ext uri="{FF2B5EF4-FFF2-40B4-BE49-F238E27FC236}">
                <a16:creationId xmlns:a16="http://schemas.microsoft.com/office/drawing/2014/main" id="{D4CEFA38-609A-452E-99DF-2C2C7C399D64}"/>
              </a:ext>
            </a:extLst>
          </p:cNvPr>
          <p:cNvPicPr>
            <a:picLocks noChangeAspect="1"/>
          </p:cNvPicPr>
          <p:nvPr/>
        </p:nvPicPr>
        <p:blipFill>
          <a:blip r:embed="rId3"/>
          <a:stretch>
            <a:fillRect/>
          </a:stretch>
        </p:blipFill>
        <p:spPr>
          <a:xfrm>
            <a:off x="9194241" y="547306"/>
            <a:ext cx="2428875" cy="1571624"/>
          </a:xfrm>
          <a:prstGeom prst="rect">
            <a:avLst/>
          </a:prstGeom>
          <a:ln w="41275">
            <a:solidFill>
              <a:schemeClr val="tx1"/>
            </a:solidFill>
          </a:ln>
        </p:spPr>
      </p:pic>
      <p:pic>
        <p:nvPicPr>
          <p:cNvPr id="6" name="Picture 5">
            <a:extLst>
              <a:ext uri="{FF2B5EF4-FFF2-40B4-BE49-F238E27FC236}">
                <a16:creationId xmlns:a16="http://schemas.microsoft.com/office/drawing/2014/main" id="{E5A06DE2-0126-4211-8C25-F2D41C9B49E3}"/>
              </a:ext>
            </a:extLst>
          </p:cNvPr>
          <p:cNvPicPr>
            <a:picLocks noChangeAspect="1"/>
          </p:cNvPicPr>
          <p:nvPr/>
        </p:nvPicPr>
        <p:blipFill>
          <a:blip r:embed="rId4"/>
          <a:stretch>
            <a:fillRect/>
          </a:stretch>
        </p:blipFill>
        <p:spPr>
          <a:xfrm>
            <a:off x="8455247" y="547306"/>
            <a:ext cx="1577999" cy="1571625"/>
          </a:xfrm>
          <a:prstGeom prst="rect">
            <a:avLst/>
          </a:prstGeom>
          <a:ln w="41275">
            <a:solidFill>
              <a:schemeClr val="tx1"/>
            </a:solidFill>
          </a:ln>
        </p:spPr>
      </p:pic>
      <p:pic>
        <p:nvPicPr>
          <p:cNvPr id="10" name="Picture 9">
            <a:extLst>
              <a:ext uri="{FF2B5EF4-FFF2-40B4-BE49-F238E27FC236}">
                <a16:creationId xmlns:a16="http://schemas.microsoft.com/office/drawing/2014/main" id="{15086E44-A5AA-4B4D-AA2D-AE96481DEC8C}"/>
              </a:ext>
            </a:extLst>
          </p:cNvPr>
          <p:cNvPicPr>
            <a:picLocks noChangeAspect="1"/>
          </p:cNvPicPr>
          <p:nvPr/>
        </p:nvPicPr>
        <p:blipFill>
          <a:blip r:embed="rId5"/>
          <a:stretch>
            <a:fillRect/>
          </a:stretch>
        </p:blipFill>
        <p:spPr>
          <a:xfrm>
            <a:off x="8461154" y="2262253"/>
            <a:ext cx="3161962" cy="1983545"/>
          </a:xfrm>
          <a:prstGeom prst="rect">
            <a:avLst/>
          </a:prstGeom>
          <a:ln w="31750">
            <a:solidFill>
              <a:schemeClr val="tx1"/>
            </a:solidFill>
          </a:ln>
        </p:spPr>
      </p:pic>
      <p:pic>
        <p:nvPicPr>
          <p:cNvPr id="1026" name="Picture 2" descr="Image result for religious truths">
            <a:extLst>
              <a:ext uri="{FF2B5EF4-FFF2-40B4-BE49-F238E27FC236}">
                <a16:creationId xmlns:a16="http://schemas.microsoft.com/office/drawing/2014/main" id="{992FABDF-453B-4EFC-9A65-2194A67D5D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1154" y="4389121"/>
            <a:ext cx="3161962" cy="1983545"/>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9971608"/>
      </p:ext>
    </p:extLst>
  </p:cSld>
  <p:clrMapOvr>
    <a:masterClrMapping/>
  </p:clrMapOvr>
  <mc:AlternateContent xmlns:mc="http://schemas.openxmlformats.org/markup-compatibility/2006">
    <mc:Choice xmlns:p14="http://schemas.microsoft.com/office/powerpoint/2010/main" Requires="p14">
      <p:transition spd="med" p14:dur="700" advTm="32730">
        <p:fade/>
      </p:transition>
    </mc:Choice>
    <mc:Fallback>
      <p:transition spd="med" advTm="327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wipe(down)">
                                      <p:cBhvr>
                                        <p:cTn id="61" dur="580">
                                          <p:stCondLst>
                                            <p:cond delay="0"/>
                                          </p:stCondLst>
                                        </p:cTn>
                                        <p:tgtEl>
                                          <p:spTgt spid="1026"/>
                                        </p:tgtEl>
                                      </p:cBhvr>
                                    </p:animEffect>
                                    <p:anim calcmode="lin" valueType="num">
                                      <p:cBhvr>
                                        <p:cTn id="6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67" dur="26">
                                          <p:stCondLst>
                                            <p:cond delay="650"/>
                                          </p:stCondLst>
                                        </p:cTn>
                                        <p:tgtEl>
                                          <p:spTgt spid="1026"/>
                                        </p:tgtEl>
                                      </p:cBhvr>
                                      <p:to x="100000" y="60000"/>
                                    </p:animScale>
                                    <p:animScale>
                                      <p:cBhvr>
                                        <p:cTn id="68" dur="166" decel="50000">
                                          <p:stCondLst>
                                            <p:cond delay="676"/>
                                          </p:stCondLst>
                                        </p:cTn>
                                        <p:tgtEl>
                                          <p:spTgt spid="1026"/>
                                        </p:tgtEl>
                                      </p:cBhvr>
                                      <p:to x="100000" y="100000"/>
                                    </p:animScale>
                                    <p:animScale>
                                      <p:cBhvr>
                                        <p:cTn id="69" dur="26">
                                          <p:stCondLst>
                                            <p:cond delay="1312"/>
                                          </p:stCondLst>
                                        </p:cTn>
                                        <p:tgtEl>
                                          <p:spTgt spid="1026"/>
                                        </p:tgtEl>
                                      </p:cBhvr>
                                      <p:to x="100000" y="80000"/>
                                    </p:animScale>
                                    <p:animScale>
                                      <p:cBhvr>
                                        <p:cTn id="70" dur="166" decel="50000">
                                          <p:stCondLst>
                                            <p:cond delay="1338"/>
                                          </p:stCondLst>
                                        </p:cTn>
                                        <p:tgtEl>
                                          <p:spTgt spid="1026"/>
                                        </p:tgtEl>
                                      </p:cBhvr>
                                      <p:to x="100000" y="100000"/>
                                    </p:animScale>
                                    <p:animScale>
                                      <p:cBhvr>
                                        <p:cTn id="71" dur="26">
                                          <p:stCondLst>
                                            <p:cond delay="1642"/>
                                          </p:stCondLst>
                                        </p:cTn>
                                        <p:tgtEl>
                                          <p:spTgt spid="1026"/>
                                        </p:tgtEl>
                                      </p:cBhvr>
                                      <p:to x="100000" y="90000"/>
                                    </p:animScale>
                                    <p:animScale>
                                      <p:cBhvr>
                                        <p:cTn id="72" dur="166" decel="50000">
                                          <p:stCondLst>
                                            <p:cond delay="1668"/>
                                          </p:stCondLst>
                                        </p:cTn>
                                        <p:tgtEl>
                                          <p:spTgt spid="1026"/>
                                        </p:tgtEl>
                                      </p:cBhvr>
                                      <p:to x="100000" y="100000"/>
                                    </p:animScale>
                                    <p:animScale>
                                      <p:cBhvr>
                                        <p:cTn id="73" dur="26">
                                          <p:stCondLst>
                                            <p:cond delay="1808"/>
                                          </p:stCondLst>
                                        </p:cTn>
                                        <p:tgtEl>
                                          <p:spTgt spid="1026"/>
                                        </p:tgtEl>
                                      </p:cBhvr>
                                      <p:to x="100000" y="95000"/>
                                    </p:animScale>
                                    <p:animScale>
                                      <p:cBhvr>
                                        <p:cTn id="74" dur="166" decel="50000">
                                          <p:stCondLst>
                                            <p:cond delay="1834"/>
                                          </p:stCondLst>
                                        </p:cTn>
                                        <p:tgtEl>
                                          <p:spTgt spid="102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3">
                                            <p:bg/>
                                          </p:spTgt>
                                        </p:tgtEl>
                                        <p:attrNameLst>
                                          <p:attrName>style.visibility</p:attrName>
                                        </p:attrNameLst>
                                      </p:cBhvr>
                                      <p:to>
                                        <p:strVal val="visible"/>
                                      </p:to>
                                    </p:set>
                                    <p:animEffect transition="in" filter="circle(in)">
                                      <p:cBhvr>
                                        <p:cTn id="79" dur="2000"/>
                                        <p:tgtEl>
                                          <p:spTgt spid="3">
                                            <p:bg/>
                                          </p:spTgt>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3">
                                            <p:txEl>
                                              <p:pRg st="0" end="0"/>
                                            </p:txEl>
                                          </p:spTgt>
                                        </p:tgtEl>
                                        <p:attrNameLst>
                                          <p:attrName>style.visibility</p:attrName>
                                        </p:attrNameLst>
                                      </p:cBhvr>
                                      <p:to>
                                        <p:strVal val="visible"/>
                                      </p:to>
                                    </p:set>
                                    <p:animEffect transition="in" filter="circle(in)">
                                      <p:cBhvr>
                                        <p:cTn id="84" dur="2000"/>
                                        <p:tgtEl>
                                          <p:spTgt spid="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3">
                                            <p:txEl>
                                              <p:pRg st="1" end="1"/>
                                            </p:txEl>
                                          </p:spTgt>
                                        </p:tgtEl>
                                        <p:attrNameLst>
                                          <p:attrName>style.visibility</p:attrName>
                                        </p:attrNameLst>
                                      </p:cBhvr>
                                      <p:to>
                                        <p:strVal val="visible"/>
                                      </p:to>
                                    </p:set>
                                    <p:animEffect transition="in" filter="circle(in)">
                                      <p:cBhvr>
                                        <p:cTn id="8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9" name="TextBox 8">
            <a:extLst>
              <a:ext uri="{FF2B5EF4-FFF2-40B4-BE49-F238E27FC236}">
                <a16:creationId xmlns:a16="http://schemas.microsoft.com/office/drawing/2014/main" id="{DF9839A9-355F-40A0-8BED-CE3766B958FC}"/>
              </a:ext>
            </a:extLst>
          </p:cNvPr>
          <p:cNvSpPr txBox="1"/>
          <p:nvPr/>
        </p:nvSpPr>
        <p:spPr>
          <a:xfrm>
            <a:off x="580292" y="538086"/>
            <a:ext cx="3418450" cy="2862322"/>
          </a:xfrm>
          <a:prstGeom prst="rect">
            <a:avLst/>
          </a:prstGeom>
          <a:solidFill>
            <a:schemeClr val="accent3">
              <a:lumMod val="60000"/>
              <a:lumOff val="40000"/>
            </a:schemeClr>
          </a:solidFill>
          <a:ln w="38100">
            <a:solidFill>
              <a:srgbClr val="C00000"/>
            </a:solidFill>
          </a:ln>
        </p:spPr>
        <p:txBody>
          <a:bodyPr wrap="square" rtlCol="0">
            <a:spAutoFit/>
          </a:bodyPr>
          <a:lstStyle/>
          <a:p>
            <a:pPr algn="ctr"/>
            <a:r>
              <a:rPr lang="en-US" sz="2000" b="1" dirty="0">
                <a:latin typeface="Eras Demi ITC" panose="020B0805030504020804" pitchFamily="34" charset="0"/>
              </a:rPr>
              <a:t>What has God revealed to me?  As a child, only His seemingly unreachable greatness.  As a young woman, His steadfastness in the face of my doubts.  Now only His extraordinary, unconditional love.</a:t>
            </a:r>
          </a:p>
        </p:txBody>
      </p:sp>
      <p:sp>
        <p:nvSpPr>
          <p:cNvPr id="10" name="TextBox 9">
            <a:extLst>
              <a:ext uri="{FF2B5EF4-FFF2-40B4-BE49-F238E27FC236}">
                <a16:creationId xmlns:a16="http://schemas.microsoft.com/office/drawing/2014/main" id="{702CD6F5-C4ED-4070-B3BC-B8002C6091A5}"/>
              </a:ext>
            </a:extLst>
          </p:cNvPr>
          <p:cNvSpPr txBox="1"/>
          <p:nvPr/>
        </p:nvSpPr>
        <p:spPr>
          <a:xfrm>
            <a:off x="4386775" y="141740"/>
            <a:ext cx="3418450" cy="3477875"/>
          </a:xfrm>
          <a:prstGeom prst="rect">
            <a:avLst/>
          </a:prstGeom>
          <a:solidFill>
            <a:schemeClr val="accent1">
              <a:lumMod val="40000"/>
              <a:lumOff val="60000"/>
            </a:schemeClr>
          </a:solidFill>
          <a:ln w="38100">
            <a:solidFill>
              <a:srgbClr val="7030A0"/>
            </a:solidFill>
          </a:ln>
        </p:spPr>
        <p:txBody>
          <a:bodyPr wrap="square" rtlCol="0">
            <a:spAutoFit/>
          </a:bodyPr>
          <a:lstStyle/>
          <a:p>
            <a:pPr algn="ctr"/>
            <a:r>
              <a:rPr lang="en-US" sz="2000" dirty="0">
                <a:solidFill>
                  <a:srgbClr val="002060"/>
                </a:solidFill>
                <a:latin typeface="Eras Demi ITC" panose="020B0805030504020804" pitchFamily="34" charset="0"/>
              </a:rPr>
              <a:t>My doubts pursue me sometimes relentlessly, pulling me away from my faith, but never from His love.  I question the truths of His church as those created by man, demanding self sacrifice. Does He really ask for sorrow, or does He only seek my love?</a:t>
            </a:r>
          </a:p>
        </p:txBody>
      </p:sp>
      <p:sp>
        <p:nvSpPr>
          <p:cNvPr id="11" name="TextBox 10">
            <a:extLst>
              <a:ext uri="{FF2B5EF4-FFF2-40B4-BE49-F238E27FC236}">
                <a16:creationId xmlns:a16="http://schemas.microsoft.com/office/drawing/2014/main" id="{B5391C9C-0339-45BC-A632-4AFEFED5545A}"/>
              </a:ext>
            </a:extLst>
          </p:cNvPr>
          <p:cNvSpPr txBox="1"/>
          <p:nvPr/>
        </p:nvSpPr>
        <p:spPr>
          <a:xfrm>
            <a:off x="1177593" y="4071138"/>
            <a:ext cx="3806483" cy="2554545"/>
          </a:xfrm>
          <a:prstGeom prst="rect">
            <a:avLst/>
          </a:prstGeom>
          <a:solidFill>
            <a:srgbClr val="F26754"/>
          </a:solidFill>
          <a:ln w="38100">
            <a:solidFill>
              <a:srgbClr val="004F8A"/>
            </a:solidFill>
          </a:ln>
        </p:spPr>
        <p:txBody>
          <a:bodyPr wrap="square" rtlCol="0">
            <a:spAutoFit/>
          </a:bodyPr>
          <a:lstStyle/>
          <a:p>
            <a:pPr algn="ctr"/>
            <a:r>
              <a:rPr lang="en-US" sz="2000" dirty="0">
                <a:solidFill>
                  <a:schemeClr val="bg1"/>
                </a:solidFill>
                <a:latin typeface="Eras Demi ITC" panose="020B0805030504020804" pitchFamily="34" charset="0"/>
              </a:rPr>
              <a:t>Am I pretending?  Perhaps my weakness makes me take the easier road, avoiding the one less traveled, preferring comfort and luxury to carrying His cross.  How can I be a true follower without a cross to bear?</a:t>
            </a:r>
          </a:p>
        </p:txBody>
      </p:sp>
      <p:sp>
        <p:nvSpPr>
          <p:cNvPr id="12" name="TextBox 11">
            <a:extLst>
              <a:ext uri="{FF2B5EF4-FFF2-40B4-BE49-F238E27FC236}">
                <a16:creationId xmlns:a16="http://schemas.microsoft.com/office/drawing/2014/main" id="{305A212D-CD59-4295-8A1F-B41A4767E608}"/>
              </a:ext>
            </a:extLst>
          </p:cNvPr>
          <p:cNvSpPr txBox="1"/>
          <p:nvPr/>
        </p:nvSpPr>
        <p:spPr>
          <a:xfrm>
            <a:off x="8581292" y="422029"/>
            <a:ext cx="3066757" cy="3170099"/>
          </a:xfrm>
          <a:prstGeom prst="rect">
            <a:avLst/>
          </a:prstGeom>
          <a:solidFill>
            <a:srgbClr val="7DA8FF"/>
          </a:solidFill>
          <a:ln w="38100">
            <a:solidFill>
              <a:schemeClr val="accent4">
                <a:lumMod val="75000"/>
              </a:schemeClr>
            </a:solidFill>
          </a:ln>
        </p:spPr>
        <p:txBody>
          <a:bodyPr wrap="square" rtlCol="0">
            <a:spAutoFit/>
          </a:bodyPr>
          <a:lstStyle/>
          <a:p>
            <a:pPr algn="ctr"/>
            <a:r>
              <a:rPr lang="en-US" sz="2000" dirty="0">
                <a:solidFill>
                  <a:schemeClr val="accent4">
                    <a:lumMod val="20000"/>
                    <a:lumOff val="80000"/>
                  </a:schemeClr>
                </a:solidFill>
                <a:latin typeface="Eras Demi ITC" panose="020B0805030504020804" pitchFamily="34" charset="0"/>
              </a:rPr>
              <a:t>I am accused of unseemly appetites born of a sin I did not commit.  But He created me in His image, what possible mistake could He have made?  My mistake I’m told.  But I keep Him in my heart as He keeps me in His.</a:t>
            </a:r>
          </a:p>
        </p:txBody>
      </p:sp>
      <p:sp>
        <p:nvSpPr>
          <p:cNvPr id="13" name="TextBox 12">
            <a:extLst>
              <a:ext uri="{FF2B5EF4-FFF2-40B4-BE49-F238E27FC236}">
                <a16:creationId xmlns:a16="http://schemas.microsoft.com/office/drawing/2014/main" id="{7026B533-ADC6-40ED-B0D3-7A9084B56F0C}"/>
              </a:ext>
            </a:extLst>
          </p:cNvPr>
          <p:cNvSpPr txBox="1"/>
          <p:nvPr/>
        </p:nvSpPr>
        <p:spPr>
          <a:xfrm>
            <a:off x="6053797" y="3807646"/>
            <a:ext cx="4529797" cy="2862322"/>
          </a:xfrm>
          <a:prstGeom prst="rect">
            <a:avLst/>
          </a:prstGeom>
          <a:solidFill>
            <a:srgbClr val="004F8A"/>
          </a:solidFill>
          <a:ln w="38100">
            <a:solidFill>
              <a:srgbClr val="F26754"/>
            </a:solidFill>
          </a:ln>
        </p:spPr>
        <p:txBody>
          <a:bodyPr wrap="square" rtlCol="0">
            <a:spAutoFit/>
          </a:bodyPr>
          <a:lstStyle/>
          <a:p>
            <a:pPr algn="ctr"/>
            <a:r>
              <a:rPr lang="en-US" sz="2000" b="1" dirty="0">
                <a:solidFill>
                  <a:srgbClr val="FFC000"/>
                </a:solidFill>
                <a:latin typeface="Eras Demi ITC" panose="020B0805030504020804" pitchFamily="34" charset="0"/>
              </a:rPr>
              <a:t>My prayer is a plea for understanding my human ignorance,  forgiveness for the faults they say I refuse to acknowledge, peace for a troubled, halting mind, and mercy for my genuine desire and failure to be perfect as my Heavenly Father is perfect.</a:t>
            </a:r>
          </a:p>
        </p:txBody>
      </p:sp>
    </p:spTree>
    <p:custDataLst>
      <p:tags r:id="rId1"/>
    </p:custDataLst>
    <p:extLst>
      <p:ext uri="{BB962C8B-B14F-4D97-AF65-F5344CB8AC3E}">
        <p14:creationId xmlns:p14="http://schemas.microsoft.com/office/powerpoint/2010/main" val="2581750037"/>
      </p:ext>
    </p:extLst>
  </p:cSld>
  <p:clrMapOvr>
    <a:masterClrMapping/>
  </p:clrMapOvr>
  <mc:AlternateContent xmlns:mc="http://schemas.openxmlformats.org/markup-compatibility/2006">
    <mc:Choice xmlns:p14="http://schemas.microsoft.com/office/powerpoint/2010/main" Requires="p14">
      <p:transition spd="med" p14:dur="700" advTm="55917">
        <p:fade/>
      </p:transition>
    </mc:Choice>
    <mc:Fallback>
      <p:transition spd="med" advTm="559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0-#ppt_w/2"/>
                                          </p:val>
                                        </p:tav>
                                        <p:tav tm="100000">
                                          <p:val>
                                            <p:strVal val="#ppt_x"/>
                                          </p:val>
                                        </p:tav>
                                      </p:tavLst>
                                    </p:anim>
                                    <p:anim calcmode="lin" valueType="num">
                                      <p:cBhvr additive="base">
                                        <p:cTn id="20"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0" fill="hold"/>
                                        <p:tgtEl>
                                          <p:spTgt spid="11"/>
                                        </p:tgtEl>
                                        <p:attrNameLst>
                                          <p:attrName>ppt_x</p:attrName>
                                        </p:attrNameLst>
                                      </p:cBhvr>
                                      <p:tavLst>
                                        <p:tav tm="0">
                                          <p:val>
                                            <p:strVal val="#ppt_x"/>
                                          </p:val>
                                        </p:tav>
                                        <p:tav tm="100000">
                                          <p:val>
                                            <p:strVal val="#ppt_x"/>
                                          </p:val>
                                        </p:tav>
                                      </p:tavLst>
                                    </p:anim>
                                    <p:anim calcmode="lin" valueType="num">
                                      <p:cBhvr additive="base">
                                        <p:cTn id="26"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9" name="TextBox 8">
            <a:extLst>
              <a:ext uri="{FF2B5EF4-FFF2-40B4-BE49-F238E27FC236}">
                <a16:creationId xmlns:a16="http://schemas.microsoft.com/office/drawing/2014/main" id="{DF9839A9-355F-40A0-8BED-CE3766B958FC}"/>
              </a:ext>
            </a:extLst>
          </p:cNvPr>
          <p:cNvSpPr txBox="1"/>
          <p:nvPr/>
        </p:nvSpPr>
        <p:spPr>
          <a:xfrm>
            <a:off x="580292" y="538086"/>
            <a:ext cx="3418450" cy="3170099"/>
          </a:xfrm>
          <a:prstGeom prst="rect">
            <a:avLst/>
          </a:prstGeom>
          <a:solidFill>
            <a:schemeClr val="accent3">
              <a:lumMod val="60000"/>
              <a:lumOff val="40000"/>
            </a:schemeClr>
          </a:solidFill>
          <a:ln w="38100">
            <a:solidFill>
              <a:srgbClr val="C00000"/>
            </a:solidFill>
          </a:ln>
        </p:spPr>
        <p:txBody>
          <a:bodyPr wrap="square" rtlCol="0">
            <a:spAutoFit/>
          </a:bodyPr>
          <a:lstStyle/>
          <a:p>
            <a:pPr algn="ctr"/>
            <a:r>
              <a:rPr lang="en-US" sz="2000" b="1" dirty="0">
                <a:latin typeface="Eras Demi ITC" panose="020B0805030504020804" pitchFamily="34" charset="0"/>
              </a:rPr>
              <a:t>How has God revealed Himself to you?</a:t>
            </a:r>
          </a:p>
          <a:p>
            <a:pPr algn="ctr"/>
            <a:endParaRPr lang="en-US" sz="2000" b="1" dirty="0">
              <a:latin typeface="Eras Demi ITC" panose="020B0805030504020804" pitchFamily="34" charset="0"/>
            </a:endParaRPr>
          </a:p>
          <a:p>
            <a:pPr algn="ctr"/>
            <a:endParaRPr lang="en-US" sz="2000" b="1" dirty="0">
              <a:latin typeface="Eras Demi ITC" panose="020B0805030504020804" pitchFamily="34" charset="0"/>
            </a:endParaRPr>
          </a:p>
          <a:p>
            <a:pPr algn="ctr"/>
            <a:endParaRPr lang="en-US" sz="2000" b="1" dirty="0">
              <a:latin typeface="Eras Demi ITC" panose="020B0805030504020804" pitchFamily="34" charset="0"/>
            </a:endParaRPr>
          </a:p>
          <a:p>
            <a:pPr algn="ctr"/>
            <a:endParaRPr lang="en-US" sz="2000" b="1" dirty="0">
              <a:latin typeface="Eras Demi ITC" panose="020B0805030504020804" pitchFamily="34" charset="0"/>
            </a:endParaRPr>
          </a:p>
          <a:p>
            <a:pPr algn="ctr"/>
            <a:endParaRPr lang="en-US" sz="2000" b="1" dirty="0">
              <a:latin typeface="Eras Demi ITC" panose="020B0805030504020804" pitchFamily="34" charset="0"/>
            </a:endParaRPr>
          </a:p>
          <a:p>
            <a:pPr algn="ctr"/>
            <a:endParaRPr lang="en-US" sz="2000" b="1" dirty="0">
              <a:latin typeface="Eras Demi ITC" panose="020B0805030504020804" pitchFamily="34" charset="0"/>
            </a:endParaRPr>
          </a:p>
          <a:p>
            <a:pPr algn="ctr"/>
            <a:endParaRPr lang="en-US" sz="2000" b="1" dirty="0">
              <a:latin typeface="Eras Demi ITC" panose="020B0805030504020804" pitchFamily="34" charset="0"/>
            </a:endParaRPr>
          </a:p>
          <a:p>
            <a:pPr algn="ctr"/>
            <a:endParaRPr lang="en-US" sz="2000" b="1" dirty="0">
              <a:latin typeface="Eras Demi ITC" panose="020B0805030504020804" pitchFamily="34" charset="0"/>
            </a:endParaRPr>
          </a:p>
        </p:txBody>
      </p:sp>
      <p:sp>
        <p:nvSpPr>
          <p:cNvPr id="10" name="TextBox 9">
            <a:extLst>
              <a:ext uri="{FF2B5EF4-FFF2-40B4-BE49-F238E27FC236}">
                <a16:creationId xmlns:a16="http://schemas.microsoft.com/office/drawing/2014/main" id="{702CD6F5-C4ED-4070-B3BC-B8002C6091A5}"/>
              </a:ext>
            </a:extLst>
          </p:cNvPr>
          <p:cNvSpPr txBox="1"/>
          <p:nvPr/>
        </p:nvSpPr>
        <p:spPr>
          <a:xfrm>
            <a:off x="4386775" y="141740"/>
            <a:ext cx="3418450" cy="3477875"/>
          </a:xfrm>
          <a:prstGeom prst="rect">
            <a:avLst/>
          </a:prstGeom>
          <a:solidFill>
            <a:schemeClr val="accent1">
              <a:lumMod val="40000"/>
              <a:lumOff val="60000"/>
            </a:schemeClr>
          </a:solidFill>
          <a:ln w="38100">
            <a:solidFill>
              <a:srgbClr val="7030A0"/>
            </a:solidFill>
          </a:ln>
        </p:spPr>
        <p:txBody>
          <a:bodyPr wrap="square" rtlCol="0">
            <a:spAutoFit/>
          </a:bodyPr>
          <a:lstStyle/>
          <a:p>
            <a:pPr algn="ctr"/>
            <a:r>
              <a:rPr lang="en-US" sz="2000" dirty="0">
                <a:solidFill>
                  <a:srgbClr val="002060"/>
                </a:solidFill>
                <a:latin typeface="Eras Demi ITC" panose="020B0805030504020804" pitchFamily="34" charset="0"/>
              </a:rPr>
              <a:t>Have you ever doubted your faith? How?</a:t>
            </a:r>
          </a:p>
          <a:p>
            <a:pPr algn="ctr"/>
            <a:endParaRPr lang="en-US" sz="2000" dirty="0">
              <a:solidFill>
                <a:srgbClr val="002060"/>
              </a:solidFill>
              <a:latin typeface="Eras Demi ITC" panose="020B0805030504020804" pitchFamily="34" charset="0"/>
            </a:endParaRPr>
          </a:p>
          <a:p>
            <a:pPr algn="ctr"/>
            <a:endParaRPr lang="en-US" sz="2000" dirty="0">
              <a:solidFill>
                <a:srgbClr val="002060"/>
              </a:solidFill>
              <a:latin typeface="Eras Demi ITC" panose="020B0805030504020804" pitchFamily="34" charset="0"/>
            </a:endParaRPr>
          </a:p>
          <a:p>
            <a:pPr algn="ctr"/>
            <a:endParaRPr lang="en-US" sz="2000" dirty="0">
              <a:solidFill>
                <a:srgbClr val="002060"/>
              </a:solidFill>
              <a:latin typeface="Eras Demi ITC" panose="020B0805030504020804" pitchFamily="34" charset="0"/>
            </a:endParaRPr>
          </a:p>
          <a:p>
            <a:pPr algn="ctr"/>
            <a:endParaRPr lang="en-US" sz="2000" dirty="0">
              <a:solidFill>
                <a:srgbClr val="002060"/>
              </a:solidFill>
              <a:latin typeface="Eras Demi ITC" panose="020B0805030504020804" pitchFamily="34" charset="0"/>
            </a:endParaRPr>
          </a:p>
          <a:p>
            <a:pPr algn="ctr"/>
            <a:endParaRPr lang="en-US" sz="2000" dirty="0">
              <a:solidFill>
                <a:srgbClr val="002060"/>
              </a:solidFill>
              <a:latin typeface="Eras Demi ITC" panose="020B0805030504020804" pitchFamily="34" charset="0"/>
            </a:endParaRPr>
          </a:p>
          <a:p>
            <a:pPr algn="ctr"/>
            <a:endParaRPr lang="en-US" sz="2000" dirty="0">
              <a:solidFill>
                <a:srgbClr val="002060"/>
              </a:solidFill>
              <a:latin typeface="Eras Demi ITC" panose="020B0805030504020804" pitchFamily="34" charset="0"/>
            </a:endParaRPr>
          </a:p>
          <a:p>
            <a:pPr algn="ctr"/>
            <a:endParaRPr lang="en-US" sz="2000" dirty="0">
              <a:solidFill>
                <a:srgbClr val="002060"/>
              </a:solidFill>
              <a:latin typeface="Eras Demi ITC" panose="020B0805030504020804" pitchFamily="34" charset="0"/>
            </a:endParaRPr>
          </a:p>
          <a:p>
            <a:pPr algn="ctr"/>
            <a:endParaRPr lang="en-US" sz="2000" dirty="0">
              <a:solidFill>
                <a:srgbClr val="002060"/>
              </a:solidFill>
              <a:latin typeface="Eras Demi ITC" panose="020B0805030504020804" pitchFamily="34" charset="0"/>
            </a:endParaRPr>
          </a:p>
          <a:p>
            <a:pPr algn="ctr"/>
            <a:endParaRPr lang="en-US" sz="2000" dirty="0">
              <a:solidFill>
                <a:srgbClr val="002060"/>
              </a:solidFill>
              <a:latin typeface="Eras Demi ITC" panose="020B0805030504020804" pitchFamily="34" charset="0"/>
            </a:endParaRPr>
          </a:p>
        </p:txBody>
      </p:sp>
      <p:sp>
        <p:nvSpPr>
          <p:cNvPr id="11" name="TextBox 10">
            <a:extLst>
              <a:ext uri="{FF2B5EF4-FFF2-40B4-BE49-F238E27FC236}">
                <a16:creationId xmlns:a16="http://schemas.microsoft.com/office/drawing/2014/main" id="{B5391C9C-0339-45BC-A632-4AFEFED5545A}"/>
              </a:ext>
            </a:extLst>
          </p:cNvPr>
          <p:cNvSpPr txBox="1"/>
          <p:nvPr/>
        </p:nvSpPr>
        <p:spPr>
          <a:xfrm>
            <a:off x="1123668" y="3853938"/>
            <a:ext cx="3806483" cy="2862322"/>
          </a:xfrm>
          <a:prstGeom prst="rect">
            <a:avLst/>
          </a:prstGeom>
          <a:solidFill>
            <a:srgbClr val="F26754"/>
          </a:solidFill>
          <a:ln w="38100">
            <a:solidFill>
              <a:srgbClr val="004F8A"/>
            </a:solidFill>
          </a:ln>
        </p:spPr>
        <p:txBody>
          <a:bodyPr wrap="square" rtlCol="0">
            <a:spAutoFit/>
          </a:bodyPr>
          <a:lstStyle/>
          <a:p>
            <a:pPr algn="ctr"/>
            <a:r>
              <a:rPr lang="en-US" sz="2000" dirty="0">
                <a:solidFill>
                  <a:schemeClr val="bg1"/>
                </a:solidFill>
                <a:latin typeface="Eras Demi ITC" panose="020B0805030504020804" pitchFamily="34" charset="0"/>
              </a:rPr>
              <a:t>Is your spiritual life a pretense?  Why or why not?</a:t>
            </a:r>
          </a:p>
          <a:p>
            <a:pPr algn="ctr"/>
            <a:endParaRPr lang="en-US" sz="2000" dirty="0">
              <a:solidFill>
                <a:schemeClr val="bg1"/>
              </a:solidFill>
              <a:latin typeface="Eras Demi ITC" panose="020B0805030504020804" pitchFamily="34" charset="0"/>
            </a:endParaRPr>
          </a:p>
          <a:p>
            <a:pPr algn="ctr"/>
            <a:endParaRPr lang="en-US" sz="2000" dirty="0">
              <a:solidFill>
                <a:schemeClr val="bg1"/>
              </a:solidFill>
              <a:latin typeface="Eras Demi ITC" panose="020B0805030504020804" pitchFamily="34" charset="0"/>
            </a:endParaRPr>
          </a:p>
          <a:p>
            <a:pPr algn="ctr"/>
            <a:endParaRPr lang="en-US" sz="2000" dirty="0">
              <a:solidFill>
                <a:schemeClr val="bg1"/>
              </a:solidFill>
              <a:latin typeface="Eras Demi ITC" panose="020B0805030504020804" pitchFamily="34" charset="0"/>
            </a:endParaRPr>
          </a:p>
          <a:p>
            <a:pPr algn="ctr"/>
            <a:endParaRPr lang="en-US" sz="2000" dirty="0">
              <a:solidFill>
                <a:schemeClr val="bg1"/>
              </a:solidFill>
              <a:latin typeface="Eras Demi ITC" panose="020B0805030504020804" pitchFamily="34" charset="0"/>
            </a:endParaRPr>
          </a:p>
          <a:p>
            <a:pPr algn="ctr"/>
            <a:endParaRPr lang="en-US" sz="2000" dirty="0">
              <a:solidFill>
                <a:schemeClr val="bg1"/>
              </a:solidFill>
              <a:latin typeface="Eras Demi ITC" panose="020B0805030504020804" pitchFamily="34" charset="0"/>
            </a:endParaRPr>
          </a:p>
          <a:p>
            <a:pPr algn="ctr"/>
            <a:endParaRPr lang="en-US" sz="2000" dirty="0">
              <a:solidFill>
                <a:schemeClr val="bg1"/>
              </a:solidFill>
              <a:latin typeface="Eras Demi ITC" panose="020B0805030504020804" pitchFamily="34" charset="0"/>
            </a:endParaRPr>
          </a:p>
          <a:p>
            <a:pPr algn="ctr"/>
            <a:endParaRPr lang="en-US" sz="2000" dirty="0">
              <a:solidFill>
                <a:schemeClr val="bg1"/>
              </a:solidFill>
              <a:latin typeface="Eras Demi ITC" panose="020B0805030504020804" pitchFamily="34" charset="0"/>
            </a:endParaRPr>
          </a:p>
        </p:txBody>
      </p:sp>
      <p:sp>
        <p:nvSpPr>
          <p:cNvPr id="12" name="TextBox 11">
            <a:extLst>
              <a:ext uri="{FF2B5EF4-FFF2-40B4-BE49-F238E27FC236}">
                <a16:creationId xmlns:a16="http://schemas.microsoft.com/office/drawing/2014/main" id="{305A212D-CD59-4295-8A1F-B41A4767E608}"/>
              </a:ext>
            </a:extLst>
          </p:cNvPr>
          <p:cNvSpPr txBox="1"/>
          <p:nvPr/>
        </p:nvSpPr>
        <p:spPr>
          <a:xfrm>
            <a:off x="8581292" y="422029"/>
            <a:ext cx="3066757" cy="3170099"/>
          </a:xfrm>
          <a:prstGeom prst="rect">
            <a:avLst/>
          </a:prstGeom>
          <a:solidFill>
            <a:srgbClr val="7DA8FF"/>
          </a:solidFill>
          <a:ln w="38100">
            <a:solidFill>
              <a:schemeClr val="accent4">
                <a:lumMod val="75000"/>
              </a:schemeClr>
            </a:solidFill>
          </a:ln>
        </p:spPr>
        <p:txBody>
          <a:bodyPr wrap="square" rtlCol="0">
            <a:spAutoFit/>
          </a:bodyPr>
          <a:lstStyle/>
          <a:p>
            <a:pPr algn="ctr"/>
            <a:r>
              <a:rPr lang="en-US" sz="2000" dirty="0">
                <a:solidFill>
                  <a:schemeClr val="accent4">
                    <a:lumMod val="20000"/>
                    <a:lumOff val="80000"/>
                  </a:schemeClr>
                </a:solidFill>
                <a:latin typeface="Eras Demi ITC" panose="020B0805030504020804" pitchFamily="34" charset="0"/>
              </a:rPr>
              <a:t>Do you feel that you are innately sinful?</a:t>
            </a:r>
          </a:p>
          <a:p>
            <a:pPr algn="ctr"/>
            <a:endParaRPr lang="en-US" sz="2000" dirty="0">
              <a:solidFill>
                <a:schemeClr val="accent4">
                  <a:lumMod val="20000"/>
                  <a:lumOff val="80000"/>
                </a:schemeClr>
              </a:solidFill>
              <a:latin typeface="Eras Demi ITC" panose="020B0805030504020804" pitchFamily="34" charset="0"/>
            </a:endParaRPr>
          </a:p>
          <a:p>
            <a:pPr algn="ctr"/>
            <a:endParaRPr lang="en-US" sz="2000" dirty="0">
              <a:solidFill>
                <a:schemeClr val="accent4">
                  <a:lumMod val="20000"/>
                  <a:lumOff val="80000"/>
                </a:schemeClr>
              </a:solidFill>
              <a:latin typeface="Eras Demi ITC" panose="020B0805030504020804" pitchFamily="34" charset="0"/>
            </a:endParaRPr>
          </a:p>
          <a:p>
            <a:pPr algn="ctr"/>
            <a:endParaRPr lang="en-US" sz="2000" dirty="0">
              <a:solidFill>
                <a:schemeClr val="accent4">
                  <a:lumMod val="20000"/>
                  <a:lumOff val="80000"/>
                </a:schemeClr>
              </a:solidFill>
              <a:latin typeface="Eras Demi ITC" panose="020B0805030504020804" pitchFamily="34" charset="0"/>
            </a:endParaRPr>
          </a:p>
          <a:p>
            <a:pPr algn="ctr"/>
            <a:endParaRPr lang="en-US" sz="2000" dirty="0">
              <a:solidFill>
                <a:schemeClr val="accent4">
                  <a:lumMod val="20000"/>
                  <a:lumOff val="80000"/>
                </a:schemeClr>
              </a:solidFill>
              <a:latin typeface="Eras Demi ITC" panose="020B0805030504020804" pitchFamily="34" charset="0"/>
            </a:endParaRPr>
          </a:p>
          <a:p>
            <a:pPr algn="ctr"/>
            <a:endParaRPr lang="en-US" sz="2000" dirty="0">
              <a:solidFill>
                <a:schemeClr val="accent4">
                  <a:lumMod val="20000"/>
                  <a:lumOff val="80000"/>
                </a:schemeClr>
              </a:solidFill>
              <a:latin typeface="Eras Demi ITC" panose="020B0805030504020804" pitchFamily="34" charset="0"/>
            </a:endParaRPr>
          </a:p>
          <a:p>
            <a:pPr algn="ctr"/>
            <a:endParaRPr lang="en-US" sz="2000" dirty="0">
              <a:solidFill>
                <a:schemeClr val="accent4">
                  <a:lumMod val="20000"/>
                  <a:lumOff val="80000"/>
                </a:schemeClr>
              </a:solidFill>
              <a:latin typeface="Eras Demi ITC" panose="020B0805030504020804" pitchFamily="34" charset="0"/>
            </a:endParaRPr>
          </a:p>
          <a:p>
            <a:pPr algn="ctr"/>
            <a:endParaRPr lang="en-US" sz="2000" dirty="0">
              <a:solidFill>
                <a:schemeClr val="accent4">
                  <a:lumMod val="20000"/>
                  <a:lumOff val="80000"/>
                </a:schemeClr>
              </a:solidFill>
              <a:latin typeface="Eras Demi ITC" panose="020B0805030504020804" pitchFamily="34" charset="0"/>
            </a:endParaRPr>
          </a:p>
          <a:p>
            <a:pPr algn="ctr"/>
            <a:r>
              <a:rPr lang="en-US" sz="2000" dirty="0">
                <a:solidFill>
                  <a:schemeClr val="accent4">
                    <a:lumMod val="20000"/>
                    <a:lumOff val="80000"/>
                  </a:schemeClr>
                </a:solidFill>
                <a:latin typeface="Eras Demi ITC" panose="020B0805030504020804" pitchFamily="34" charset="0"/>
              </a:rPr>
              <a:t>f</a:t>
            </a:r>
          </a:p>
        </p:txBody>
      </p:sp>
      <p:sp>
        <p:nvSpPr>
          <p:cNvPr id="13" name="TextBox 12">
            <a:extLst>
              <a:ext uri="{FF2B5EF4-FFF2-40B4-BE49-F238E27FC236}">
                <a16:creationId xmlns:a16="http://schemas.microsoft.com/office/drawing/2014/main" id="{7026B533-ADC6-40ED-B0D3-7A9084B56F0C}"/>
              </a:ext>
            </a:extLst>
          </p:cNvPr>
          <p:cNvSpPr txBox="1"/>
          <p:nvPr/>
        </p:nvSpPr>
        <p:spPr>
          <a:xfrm>
            <a:off x="6053797" y="3807646"/>
            <a:ext cx="4529797" cy="2554545"/>
          </a:xfrm>
          <a:prstGeom prst="rect">
            <a:avLst/>
          </a:prstGeom>
          <a:solidFill>
            <a:srgbClr val="004F8A"/>
          </a:solidFill>
          <a:ln w="38100">
            <a:solidFill>
              <a:srgbClr val="F26754"/>
            </a:solidFill>
          </a:ln>
        </p:spPr>
        <p:txBody>
          <a:bodyPr wrap="square" rtlCol="0">
            <a:spAutoFit/>
          </a:bodyPr>
          <a:lstStyle/>
          <a:p>
            <a:pPr algn="ctr"/>
            <a:r>
              <a:rPr lang="en-US" sz="2000" b="1" dirty="0">
                <a:solidFill>
                  <a:srgbClr val="FFC000"/>
                </a:solidFill>
                <a:latin typeface="Eras Demi ITC" panose="020B0805030504020804" pitchFamily="34" charset="0"/>
              </a:rPr>
              <a:t>What is your prayer for yourself?</a:t>
            </a:r>
          </a:p>
          <a:p>
            <a:pPr algn="ctr"/>
            <a:endParaRPr lang="en-US" sz="2000" b="1" dirty="0">
              <a:solidFill>
                <a:srgbClr val="FFC000"/>
              </a:solidFill>
              <a:latin typeface="Eras Demi ITC" panose="020B0805030504020804" pitchFamily="34" charset="0"/>
            </a:endParaRPr>
          </a:p>
          <a:p>
            <a:pPr algn="ctr"/>
            <a:endParaRPr lang="en-US" sz="2000" b="1" dirty="0">
              <a:solidFill>
                <a:srgbClr val="FFC000"/>
              </a:solidFill>
              <a:latin typeface="Eras Demi ITC" panose="020B0805030504020804" pitchFamily="34" charset="0"/>
            </a:endParaRPr>
          </a:p>
          <a:p>
            <a:pPr algn="ctr"/>
            <a:endParaRPr lang="en-US" sz="2000" b="1" dirty="0">
              <a:solidFill>
                <a:srgbClr val="FFC000"/>
              </a:solidFill>
              <a:latin typeface="Eras Demi ITC" panose="020B0805030504020804" pitchFamily="34" charset="0"/>
            </a:endParaRPr>
          </a:p>
          <a:p>
            <a:pPr algn="ctr"/>
            <a:endParaRPr lang="en-US" sz="2000" b="1" dirty="0">
              <a:solidFill>
                <a:srgbClr val="FFC000"/>
              </a:solidFill>
              <a:latin typeface="Eras Demi ITC" panose="020B0805030504020804" pitchFamily="34" charset="0"/>
            </a:endParaRPr>
          </a:p>
          <a:p>
            <a:pPr algn="ctr"/>
            <a:endParaRPr lang="en-US" sz="2000" b="1" dirty="0">
              <a:solidFill>
                <a:srgbClr val="FFC000"/>
              </a:solidFill>
              <a:latin typeface="Eras Demi ITC" panose="020B0805030504020804" pitchFamily="34" charset="0"/>
            </a:endParaRPr>
          </a:p>
          <a:p>
            <a:pPr algn="ctr"/>
            <a:endParaRPr lang="en-US" sz="2000" b="1" dirty="0">
              <a:solidFill>
                <a:srgbClr val="FFC000"/>
              </a:solidFill>
              <a:latin typeface="Eras Demi ITC" panose="020B0805030504020804" pitchFamily="34" charset="0"/>
            </a:endParaRPr>
          </a:p>
          <a:p>
            <a:pPr algn="ctr"/>
            <a:endParaRPr lang="en-US" sz="2000" b="1" dirty="0">
              <a:solidFill>
                <a:srgbClr val="FFC000"/>
              </a:solidFill>
              <a:latin typeface="Eras Demi ITC" panose="020B0805030504020804" pitchFamily="34" charset="0"/>
            </a:endParaRPr>
          </a:p>
        </p:txBody>
      </p:sp>
    </p:spTree>
    <p:custDataLst>
      <p:tags r:id="rId1"/>
    </p:custDataLst>
    <p:extLst>
      <p:ext uri="{BB962C8B-B14F-4D97-AF65-F5344CB8AC3E}">
        <p14:creationId xmlns:p14="http://schemas.microsoft.com/office/powerpoint/2010/main" val="1362067774"/>
      </p:ext>
    </p:extLst>
  </p:cSld>
  <p:clrMapOvr>
    <a:masterClrMapping/>
  </p:clrMapOvr>
  <mc:AlternateContent xmlns:mc="http://schemas.openxmlformats.org/markup-compatibility/2006">
    <mc:Choice xmlns:p14="http://schemas.microsoft.com/office/powerpoint/2010/main" Requires="p14">
      <p:transition spd="med" p14:dur="700" advTm="31984">
        <p:fade/>
      </p:transition>
    </mc:Choice>
    <mc:Fallback>
      <p:transition spd="med" advTm="319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999367-3D42-4F7D-B0F8-3D3E4F7AD30F}"/>
              </a:ext>
            </a:extLst>
          </p:cNvPr>
          <p:cNvSpPr>
            <a:spLocks noGrp="1"/>
          </p:cNvSpPr>
          <p:nvPr>
            <p:ph type="body" sz="half" idx="2"/>
          </p:nvPr>
        </p:nvSpPr>
        <p:spPr>
          <a:xfrm>
            <a:off x="8299938" y="237744"/>
            <a:ext cx="3488788" cy="6382511"/>
          </a:xfrm>
          <a:solidFill>
            <a:srgbClr val="004F8A"/>
          </a:solidFill>
        </p:spPr>
        <p:txBody>
          <a:bodyPr>
            <a:normAutofit fontScale="92500" lnSpcReduction="20000"/>
          </a:bodyPr>
          <a:lstStyle/>
          <a:p>
            <a:endParaRPr lang="en-US" sz="2200" dirty="0">
              <a:solidFill>
                <a:schemeClr val="accent4"/>
              </a:solidFill>
              <a:latin typeface="Eras Bold ITC" panose="020B0907030504020204" pitchFamily="34" charset="0"/>
            </a:endParaRPr>
          </a:p>
          <a:p>
            <a:r>
              <a:rPr lang="en-US" sz="2200" dirty="0">
                <a:solidFill>
                  <a:schemeClr val="accent4"/>
                </a:solidFill>
                <a:latin typeface="Eras Bold ITC" panose="020B0907030504020204" pitchFamily="34" charset="0"/>
              </a:rPr>
              <a:t>“I believe that there is one story in the world, and only one. . . . Humans are caught—in their lives, in their thoughts, in their hungers and ambitions, in their avarice and cruelty, and in their kindness and generosity too—in a net of good and evil. . . . There is no other story. A man, after he has brushed off the dust and chips of his life, will have left only the hard, clean questions: Was it good or was it evil? Have I done well—or ill?” </a:t>
            </a:r>
          </a:p>
          <a:p>
            <a:br>
              <a:rPr lang="en-US" sz="2200" dirty="0">
                <a:solidFill>
                  <a:schemeClr val="accent4"/>
                </a:solidFill>
                <a:latin typeface="Eras Bold ITC" panose="020B0907030504020204" pitchFamily="34" charset="0"/>
              </a:rPr>
            </a:br>
            <a:r>
              <a:rPr lang="en-US" sz="1700" dirty="0">
                <a:solidFill>
                  <a:schemeClr val="accent4"/>
                </a:solidFill>
                <a:latin typeface="Eras Bold ITC" panose="020B0907030504020204" pitchFamily="34" charset="0"/>
              </a:rPr>
              <a:t>― John Steinbeck, </a:t>
            </a:r>
            <a:r>
              <a:rPr lang="en-US" sz="1700" u="sng" dirty="0">
                <a:solidFill>
                  <a:schemeClr val="accent4"/>
                </a:solidFill>
                <a:latin typeface="Eras Bold ITC" panose="020B0907030504020204" pitchFamily="34" charset="0"/>
                <a:hlinkClick r:id="rId3">
                  <a:extLst>
                    <a:ext uri="{A12FA001-AC4F-418D-AE19-62706E023703}">
                      <ahyp:hlinkClr xmlns:ahyp="http://schemas.microsoft.com/office/drawing/2018/hyperlinkcolor" val="tx"/>
                    </a:ext>
                  </a:extLst>
                </a:hlinkClick>
              </a:rPr>
              <a:t>East of Eden</a:t>
            </a:r>
            <a:endParaRPr lang="en-US" sz="1700" u="sng" dirty="0">
              <a:solidFill>
                <a:schemeClr val="accent4"/>
              </a:solidFill>
              <a:latin typeface="Eras Bold ITC" panose="020B0907030504020204" pitchFamily="34" charset="0"/>
            </a:endParaRPr>
          </a:p>
          <a:p>
            <a:endParaRPr lang="en-US" dirty="0"/>
          </a:p>
        </p:txBody>
      </p:sp>
      <p:pic>
        <p:nvPicPr>
          <p:cNvPr id="27" name="Picture Placeholder 26">
            <a:extLst>
              <a:ext uri="{FF2B5EF4-FFF2-40B4-BE49-F238E27FC236}">
                <a16:creationId xmlns:a16="http://schemas.microsoft.com/office/drawing/2014/main" id="{B67304F1-7D9F-40D7-B97D-30675C288D1C}"/>
              </a:ext>
            </a:extLst>
          </p:cNvPr>
          <p:cNvPicPr>
            <a:picLocks noGrp="1" noChangeAspect="1"/>
          </p:cNvPicPr>
          <p:nvPr>
            <p:ph type="pic" idx="1"/>
          </p:nvPr>
        </p:nvPicPr>
        <p:blipFill>
          <a:blip r:embed="rId4"/>
          <a:srcRect l="4722" r="4722"/>
          <a:stretch>
            <a:fillRect/>
          </a:stretch>
        </p:blipFill>
        <p:spPr/>
      </p:pic>
    </p:spTree>
    <p:custDataLst>
      <p:tags r:id="rId1"/>
    </p:custDataLst>
    <p:extLst>
      <p:ext uri="{BB962C8B-B14F-4D97-AF65-F5344CB8AC3E}">
        <p14:creationId xmlns:p14="http://schemas.microsoft.com/office/powerpoint/2010/main" val="4207867008"/>
      </p:ext>
    </p:extLst>
  </p:cSld>
  <p:clrMapOvr>
    <a:masterClrMapping/>
  </p:clrMapOvr>
  <mc:AlternateContent xmlns:mc="http://schemas.openxmlformats.org/markup-compatibility/2006">
    <mc:Choice xmlns:p14="http://schemas.microsoft.com/office/powerpoint/2010/main" Requires="p14">
      <p:transition spd="med" p14:dur="700" advTm="34319">
        <p:fade/>
      </p:transition>
    </mc:Choice>
    <mc:Fallback>
      <p:transition spd="med" advTm="343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up)">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7215" y="513318"/>
            <a:ext cx="6718433" cy="815145"/>
          </a:xfrm>
        </p:spPr>
        <p:txBody>
          <a:bodyPr>
            <a:normAutofit/>
          </a:bodyPr>
          <a:lstStyle/>
          <a:p>
            <a:r>
              <a:rPr lang="en-US" sz="4800" b="1" dirty="0">
                <a:solidFill>
                  <a:srgbClr val="C00000"/>
                </a:solidFill>
                <a:latin typeface="Eras Bold ITC" panose="020B0907030504020204" pitchFamily="34" charset="0"/>
              </a:rPr>
              <a:t>        A Plan View </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652849277"/>
              </p:ext>
            </p:extLst>
          </p:nvPr>
        </p:nvGraphicFramePr>
        <p:xfrm>
          <a:off x="4747214" y="1316602"/>
          <a:ext cx="6718434" cy="4620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advTm="21430">
        <p:fade/>
      </p:transition>
    </mc:Choice>
    <mc:Fallback>
      <p:transition spd="med" advTm="214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2000" fill="hold"/>
                                        <p:tgtEl>
                                          <p:spTgt spid="31"/>
                                        </p:tgtEl>
                                        <p:attrNameLst>
                                          <p:attrName>ppt_x</p:attrName>
                                        </p:attrNameLst>
                                      </p:cBhvr>
                                      <p:tavLst>
                                        <p:tav tm="0">
                                          <p:val>
                                            <p:strVal val="#ppt_x"/>
                                          </p:val>
                                        </p:tav>
                                        <p:tav tm="100000">
                                          <p:val>
                                            <p:strVal val="#ppt_x"/>
                                          </p:val>
                                        </p:tav>
                                      </p:tavLst>
                                    </p:anim>
                                    <p:anim calcmode="lin" valueType="num">
                                      <p:cBhvr additive="base">
                                        <p:cTn id="13"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E3DFC-2329-41C4-AE19-4AEB21134DF9}"/>
              </a:ext>
            </a:extLst>
          </p:cNvPr>
          <p:cNvSpPr>
            <a:spLocks noGrp="1"/>
          </p:cNvSpPr>
          <p:nvPr>
            <p:ph type="title"/>
          </p:nvPr>
        </p:nvSpPr>
        <p:spPr>
          <a:xfrm>
            <a:off x="829993" y="642594"/>
            <a:ext cx="10578903" cy="918920"/>
          </a:xfrm>
          <a:solidFill>
            <a:schemeClr val="accent1">
              <a:lumMod val="60000"/>
              <a:lumOff val="40000"/>
            </a:schemeClr>
          </a:solidFill>
          <a:ln w="44450">
            <a:solidFill>
              <a:srgbClr val="004F8A"/>
            </a:solidFill>
          </a:ln>
        </p:spPr>
        <p:txBody>
          <a:bodyPr/>
          <a:lstStyle/>
          <a:p>
            <a:r>
              <a:rPr lang="en-US" b="1" dirty="0">
                <a:latin typeface="Eras Bold ITC" panose="020B0907030504020204" pitchFamily="34" charset="0"/>
              </a:rPr>
              <a:t>            </a:t>
            </a:r>
            <a:r>
              <a:rPr lang="en-US" sz="4400" b="1" dirty="0">
                <a:solidFill>
                  <a:srgbClr val="004F8A"/>
                </a:solidFill>
                <a:latin typeface="Eras Bold ITC" panose="020B0907030504020204" pitchFamily="34" charset="0"/>
              </a:rPr>
              <a:t>Woman’s Capacity for God</a:t>
            </a:r>
          </a:p>
        </p:txBody>
      </p:sp>
      <p:sp>
        <p:nvSpPr>
          <p:cNvPr id="5" name="Content Placeholder 4">
            <a:extLst>
              <a:ext uri="{FF2B5EF4-FFF2-40B4-BE49-F238E27FC236}">
                <a16:creationId xmlns:a16="http://schemas.microsoft.com/office/drawing/2014/main" id="{F43E8E03-35D7-47F3-9B38-22E277B89474}"/>
              </a:ext>
            </a:extLst>
          </p:cNvPr>
          <p:cNvSpPr>
            <a:spLocks noGrp="1"/>
          </p:cNvSpPr>
          <p:nvPr>
            <p:ph idx="1"/>
          </p:nvPr>
        </p:nvSpPr>
        <p:spPr>
          <a:xfrm>
            <a:off x="829993" y="1786597"/>
            <a:ext cx="10578903" cy="4670474"/>
          </a:xfrm>
          <a:solidFill>
            <a:srgbClr val="004F8A"/>
          </a:solidFill>
          <a:ln w="38100">
            <a:solidFill>
              <a:srgbClr val="C00000"/>
            </a:solidFill>
          </a:ln>
        </p:spPr>
        <p:txBody>
          <a:bodyPr>
            <a:normAutofit lnSpcReduction="10000"/>
          </a:bodyPr>
          <a:lstStyle/>
          <a:p>
            <a:pPr>
              <a:buFont typeface="Courier New" panose="02070309020205020404" pitchFamily="49" charset="0"/>
              <a:buChar char="o"/>
            </a:pPr>
            <a:r>
              <a:rPr lang="en-US" sz="2000" dirty="0">
                <a:latin typeface="Eras Bold ITC" panose="020B0907030504020204" pitchFamily="34" charset="0"/>
              </a:rPr>
              <a:t> </a:t>
            </a:r>
            <a:r>
              <a:rPr lang="en-US" sz="2400" dirty="0">
                <a:solidFill>
                  <a:schemeClr val="bg1"/>
                </a:solidFill>
                <a:latin typeface="Eras Bold ITC" panose="020B0907030504020204" pitchFamily="34" charset="0"/>
              </a:rPr>
              <a:t>God has placed a desire for himself in every person. He draws woman to himself and facilitates woman's search. Woman is called to speak with God and be in communion with him.</a:t>
            </a:r>
          </a:p>
          <a:p>
            <a:pPr>
              <a:buFont typeface="Courier New" panose="02070309020205020404" pitchFamily="49" charset="0"/>
              <a:buChar char="o"/>
            </a:pPr>
            <a:endParaRPr lang="en-US" sz="2400" dirty="0">
              <a:solidFill>
                <a:schemeClr val="bg1"/>
              </a:solidFill>
              <a:latin typeface="Eras Bold ITC" panose="020B0907030504020204" pitchFamily="34" charset="0"/>
            </a:endParaRPr>
          </a:p>
          <a:p>
            <a:pPr>
              <a:buFont typeface="Courier New" panose="02070309020205020404" pitchFamily="49" charset="0"/>
              <a:buChar char="o"/>
            </a:pPr>
            <a:r>
              <a:rPr lang="en-US" sz="2400" dirty="0">
                <a:solidFill>
                  <a:schemeClr val="bg1"/>
                </a:solidFill>
                <a:latin typeface="Eras Bold ITC" panose="020B0907030504020204" pitchFamily="34" charset="0"/>
              </a:rPr>
              <a:t>Many factors (ignorance, evil, desire for riches, bad example, teachings hostile to religion) lead woman to reject her "vital bond to God." Out of fear, woman hides herself .</a:t>
            </a:r>
          </a:p>
          <a:p>
            <a:pPr>
              <a:buFont typeface="Courier New" panose="02070309020205020404" pitchFamily="49" charset="0"/>
              <a:buChar char="o"/>
            </a:pPr>
            <a:endParaRPr lang="en-US" sz="2400" dirty="0">
              <a:solidFill>
                <a:schemeClr val="bg1"/>
              </a:solidFill>
              <a:latin typeface="Eras Bold ITC" panose="020B0907030504020204" pitchFamily="34" charset="0"/>
            </a:endParaRPr>
          </a:p>
          <a:p>
            <a:pPr>
              <a:buFont typeface="Courier New" panose="02070309020205020404" pitchFamily="49" charset="0"/>
              <a:buChar char="o"/>
            </a:pPr>
            <a:r>
              <a:rPr lang="en-US" sz="2400" b="1" dirty="0">
                <a:solidFill>
                  <a:schemeClr val="bg1"/>
                </a:solidFill>
                <a:latin typeface="Eras Demi ITC" panose="020B0805030504020804" pitchFamily="34" charset="0"/>
              </a:rPr>
              <a:t>God still calls woman to seek him, and every person must search for God with her intellect, will and "an upright heart." "You have made us for yourself, and our heart is restless until it rests in you.</a:t>
            </a:r>
          </a:p>
          <a:p>
            <a:pPr>
              <a:buFont typeface="Courier New" panose="02070309020205020404" pitchFamily="49" charset="0"/>
              <a:buChar char="o"/>
            </a:pPr>
            <a:endParaRPr lang="en-US" sz="1800" b="1" dirty="0">
              <a:latin typeface="Eras Bold ITC" panose="020B0907030504020204" pitchFamily="34" charset="0"/>
            </a:endParaRPr>
          </a:p>
        </p:txBody>
      </p:sp>
    </p:spTree>
    <p:custDataLst>
      <p:tags r:id="rId1"/>
    </p:custDataLst>
    <p:extLst>
      <p:ext uri="{BB962C8B-B14F-4D97-AF65-F5344CB8AC3E}">
        <p14:creationId xmlns:p14="http://schemas.microsoft.com/office/powerpoint/2010/main" val="3317181164"/>
      </p:ext>
    </p:extLst>
  </p:cSld>
  <p:clrMapOvr>
    <a:masterClrMapping/>
  </p:clrMapOvr>
  <mc:AlternateContent xmlns:mc="http://schemas.openxmlformats.org/markup-compatibility/2006">
    <mc:Choice xmlns:p14="http://schemas.microsoft.com/office/powerpoint/2010/main" Requires="p14">
      <p:transition spd="med" p14:dur="700" advTm="33783">
        <p:fade/>
      </p:transition>
    </mc:Choice>
    <mc:Fallback>
      <p:transition spd="med" advTm="337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2000"/>
                                        <p:tgtEl>
                                          <p:spTgt spid="5">
                                            <p:bg/>
                                          </p:spTgt>
                                        </p:tgtEl>
                                      </p:cBhvr>
                                    </p:animEffect>
                                    <p:anim calcmode="lin" valueType="num">
                                      <p:cBhvr>
                                        <p:cTn id="15" dur="2000" fill="hold"/>
                                        <p:tgtEl>
                                          <p:spTgt spid="5">
                                            <p:bg/>
                                          </p:spTgt>
                                        </p:tgtEl>
                                        <p:attrNameLst>
                                          <p:attrName>ppt_x</p:attrName>
                                        </p:attrNameLst>
                                      </p:cBhvr>
                                      <p:tavLst>
                                        <p:tav tm="0">
                                          <p:val>
                                            <p:strVal val="#ppt_x"/>
                                          </p:val>
                                        </p:tav>
                                        <p:tav tm="100000">
                                          <p:val>
                                            <p:strVal val="#ppt_x"/>
                                          </p:val>
                                        </p:tav>
                                      </p:tavLst>
                                    </p:anim>
                                    <p:anim calcmode="lin" valueType="num">
                                      <p:cBhvr>
                                        <p:cTn id="16" dur="2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anim calcmode="lin" valueType="num">
                                      <p:cBhvr>
                                        <p:cTn id="22"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2000"/>
                                        <p:tgtEl>
                                          <p:spTgt spid="5">
                                            <p:txEl>
                                              <p:pRg st="2" end="2"/>
                                            </p:txEl>
                                          </p:spTgt>
                                        </p:tgtEl>
                                      </p:cBhvr>
                                    </p:animEffect>
                                    <p:anim calcmode="lin" valueType="num">
                                      <p:cBhvr>
                                        <p:cTn id="2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2000"/>
                                        <p:tgtEl>
                                          <p:spTgt spid="5">
                                            <p:txEl>
                                              <p:pRg st="4" end="4"/>
                                            </p:txEl>
                                          </p:spTgt>
                                        </p:tgtEl>
                                      </p:cBhvr>
                                    </p:animEffect>
                                    <p:anim calcmode="lin" valueType="num">
                                      <p:cBhvr>
                                        <p:cTn id="36"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62E00E-5EBD-43DD-8690-5EBB5AF31C50}"/>
              </a:ext>
            </a:extLst>
          </p:cNvPr>
          <p:cNvSpPr>
            <a:spLocks noGrp="1"/>
          </p:cNvSpPr>
          <p:nvPr>
            <p:ph type="body" sz="half" idx="2"/>
          </p:nvPr>
        </p:nvSpPr>
        <p:spPr>
          <a:xfrm>
            <a:off x="8477249" y="477078"/>
            <a:ext cx="3317185" cy="5910470"/>
          </a:xfrm>
        </p:spPr>
        <p:txBody>
          <a:bodyPr>
            <a:noAutofit/>
          </a:bodyPr>
          <a:lstStyle/>
          <a:p>
            <a:pPr algn="ctr"/>
            <a:r>
              <a:rPr lang="en-US" dirty="0">
                <a:latin typeface="Eras Demi ITC" panose="020B0805030504020804" pitchFamily="34" charset="0"/>
              </a:rPr>
              <a:t>     God is a man, but He has the heart of a woman.  This is my experience, and this is the way He has called me.  Many times in my youth, I have ignored that call to my own detriment.  From pride, mostly, thinking I could do things on my own, but I have felt His wrath, at times and cowered beneath it. From fear sometimes that I wouldn’t survive.  </a:t>
            </a:r>
          </a:p>
          <a:p>
            <a:pPr algn="ctr"/>
            <a:r>
              <a:rPr lang="en-US" dirty="0">
                <a:latin typeface="Eras Demi ITC" panose="020B0805030504020804" pitchFamily="34" charset="0"/>
              </a:rPr>
              <a:t>      But His love is strongest, and even when my faith fails me,  the force and power of His love bring me home, where His heart is.</a:t>
            </a:r>
            <a:endParaRPr lang="en-US" dirty="0"/>
          </a:p>
        </p:txBody>
      </p:sp>
      <p:pic>
        <p:nvPicPr>
          <p:cNvPr id="5" name="Picture Placeholder 4">
            <a:extLst>
              <a:ext uri="{FF2B5EF4-FFF2-40B4-BE49-F238E27FC236}">
                <a16:creationId xmlns:a16="http://schemas.microsoft.com/office/drawing/2014/main" id="{D47E77DA-F7F2-4210-A7E5-990AA70D65C8}"/>
              </a:ext>
            </a:extLst>
          </p:cNvPr>
          <p:cNvPicPr>
            <a:picLocks noGrp="1" noChangeAspect="1"/>
          </p:cNvPicPr>
          <p:nvPr>
            <p:ph type="pic" idx="1"/>
          </p:nvPr>
        </p:nvPicPr>
        <p:blipFill>
          <a:blip r:embed="rId3"/>
          <a:srcRect t="8540" b="8540"/>
          <a:stretch>
            <a:fillRect/>
          </a:stretch>
        </p:blipFill>
        <p:spPr>
          <a:xfrm>
            <a:off x="228600" y="238125"/>
            <a:ext cx="7696200" cy="6381750"/>
          </a:xfrm>
          <a:prstGeom prst="rect">
            <a:avLst/>
          </a:prstGeom>
        </p:spPr>
      </p:pic>
    </p:spTree>
    <p:custDataLst>
      <p:tags r:id="rId1"/>
    </p:custDataLst>
    <p:extLst>
      <p:ext uri="{BB962C8B-B14F-4D97-AF65-F5344CB8AC3E}">
        <p14:creationId xmlns:p14="http://schemas.microsoft.com/office/powerpoint/2010/main" val="160042126"/>
      </p:ext>
    </p:extLst>
  </p:cSld>
  <p:clrMapOvr>
    <a:masterClrMapping/>
  </p:clrMapOvr>
  <mc:AlternateContent xmlns:mc="http://schemas.openxmlformats.org/markup-compatibility/2006">
    <mc:Choice xmlns:p14="http://schemas.microsoft.com/office/powerpoint/2010/main" Requires="p14">
      <p:transition spd="med" p14:dur="700" advTm="23897">
        <p:fade/>
      </p:transition>
    </mc:Choice>
    <mc:Fallback>
      <p:transition spd="med" advTm="238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62E00E-5EBD-43DD-8690-5EBB5AF31C50}"/>
              </a:ext>
            </a:extLst>
          </p:cNvPr>
          <p:cNvSpPr>
            <a:spLocks noGrp="1"/>
          </p:cNvSpPr>
          <p:nvPr>
            <p:ph type="body" sz="half" idx="2"/>
          </p:nvPr>
        </p:nvSpPr>
        <p:spPr>
          <a:xfrm>
            <a:off x="8477249" y="477078"/>
            <a:ext cx="3317185" cy="5910470"/>
          </a:xfrm>
        </p:spPr>
        <p:txBody>
          <a:bodyPr>
            <a:noAutofit/>
          </a:bodyPr>
          <a:lstStyle/>
          <a:p>
            <a:pPr algn="ctr"/>
            <a:r>
              <a:rPr lang="en-US" sz="2000" dirty="0">
                <a:latin typeface="Eras Demi ITC" panose="020B0805030504020804" pitchFamily="34" charset="0"/>
              </a:rPr>
              <a:t>What is your experience of God?     </a:t>
            </a:r>
            <a:endParaRPr lang="en-US" sz="2000" dirty="0"/>
          </a:p>
        </p:txBody>
      </p:sp>
      <p:pic>
        <p:nvPicPr>
          <p:cNvPr id="5" name="Picture Placeholder 4">
            <a:extLst>
              <a:ext uri="{FF2B5EF4-FFF2-40B4-BE49-F238E27FC236}">
                <a16:creationId xmlns:a16="http://schemas.microsoft.com/office/drawing/2014/main" id="{D47E77DA-F7F2-4210-A7E5-990AA70D65C8}"/>
              </a:ext>
            </a:extLst>
          </p:cNvPr>
          <p:cNvPicPr>
            <a:picLocks noGrp="1" noChangeAspect="1"/>
          </p:cNvPicPr>
          <p:nvPr>
            <p:ph type="pic" idx="1"/>
          </p:nvPr>
        </p:nvPicPr>
        <p:blipFill>
          <a:blip r:embed="rId3"/>
          <a:srcRect t="8540" b="8540"/>
          <a:stretch>
            <a:fillRect/>
          </a:stretch>
        </p:blipFill>
        <p:spPr>
          <a:xfrm>
            <a:off x="228600" y="238125"/>
            <a:ext cx="7696200" cy="6381750"/>
          </a:xfrm>
          <a:prstGeom prst="rect">
            <a:avLst/>
          </a:prstGeom>
        </p:spPr>
      </p:pic>
    </p:spTree>
    <p:custDataLst>
      <p:tags r:id="rId1"/>
    </p:custDataLst>
    <p:extLst>
      <p:ext uri="{BB962C8B-B14F-4D97-AF65-F5344CB8AC3E}">
        <p14:creationId xmlns:p14="http://schemas.microsoft.com/office/powerpoint/2010/main" val="564998729"/>
      </p:ext>
    </p:extLst>
  </p:cSld>
  <p:clrMapOvr>
    <a:masterClrMapping/>
  </p:clrMapOvr>
  <mc:AlternateContent xmlns:mc="http://schemas.openxmlformats.org/markup-compatibility/2006">
    <mc:Choice xmlns:p14="http://schemas.microsoft.com/office/powerpoint/2010/main" Requires="p14">
      <p:transition spd="med" p14:dur="700" advTm="13382">
        <p:fade/>
      </p:transition>
    </mc:Choice>
    <mc:Fallback>
      <p:transition spd="med" advTm="133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0937-B1BE-45A8-ABFA-FDD51C6C292F}"/>
              </a:ext>
            </a:extLst>
          </p:cNvPr>
          <p:cNvSpPr>
            <a:spLocks noGrp="1"/>
          </p:cNvSpPr>
          <p:nvPr>
            <p:ph type="title"/>
          </p:nvPr>
        </p:nvSpPr>
        <p:spPr>
          <a:xfrm>
            <a:off x="1066800" y="642594"/>
            <a:ext cx="10058400" cy="934415"/>
          </a:xfrm>
          <a:solidFill>
            <a:srgbClr val="0070C0"/>
          </a:solidFill>
          <a:ln w="38100">
            <a:solidFill>
              <a:schemeClr val="accent1">
                <a:lumMod val="60000"/>
                <a:lumOff val="40000"/>
              </a:schemeClr>
            </a:solidFill>
          </a:ln>
        </p:spPr>
        <p:txBody>
          <a:bodyPr/>
          <a:lstStyle/>
          <a:p>
            <a:r>
              <a:rPr lang="en-US" b="1" dirty="0">
                <a:solidFill>
                  <a:schemeClr val="accent1">
                    <a:lumMod val="40000"/>
                    <a:lumOff val="60000"/>
                  </a:schemeClr>
                </a:solidFill>
                <a:latin typeface="Eras Demi ITC" panose="020B0805030504020804" pitchFamily="34" charset="0"/>
              </a:rPr>
              <a:t>                 Woman’s Capacity for God</a:t>
            </a:r>
          </a:p>
        </p:txBody>
      </p:sp>
      <p:sp>
        <p:nvSpPr>
          <p:cNvPr id="4" name="Content Placeholder 3">
            <a:extLst>
              <a:ext uri="{FF2B5EF4-FFF2-40B4-BE49-F238E27FC236}">
                <a16:creationId xmlns:a16="http://schemas.microsoft.com/office/drawing/2014/main" id="{3D28731E-2490-4AB9-B63E-490D857F4FB3}"/>
              </a:ext>
            </a:extLst>
          </p:cNvPr>
          <p:cNvSpPr>
            <a:spLocks noGrp="1"/>
          </p:cNvSpPr>
          <p:nvPr>
            <p:ph sz="half" idx="1"/>
          </p:nvPr>
        </p:nvSpPr>
        <p:spPr>
          <a:xfrm>
            <a:off x="1066800" y="1815548"/>
            <a:ext cx="4663440" cy="4036612"/>
          </a:xfrm>
          <a:solidFill>
            <a:schemeClr val="accent1">
              <a:lumMod val="40000"/>
              <a:lumOff val="60000"/>
            </a:schemeClr>
          </a:solidFill>
          <a:ln w="38100">
            <a:solidFill>
              <a:srgbClr val="004F8A"/>
            </a:solidFill>
          </a:ln>
        </p:spPr>
        <p:txBody>
          <a:bodyPr/>
          <a:lstStyle/>
          <a:p>
            <a:pPr algn="ctr"/>
            <a:endParaRPr lang="en-US" sz="2400" dirty="0">
              <a:latin typeface="Eras Bold ITC" panose="020B0907030504020204" pitchFamily="34" charset="0"/>
            </a:endParaRPr>
          </a:p>
          <a:p>
            <a:pPr marL="0" indent="0" algn="ctr">
              <a:buNone/>
            </a:pPr>
            <a:r>
              <a:rPr lang="en-US" sz="2400" dirty="0">
                <a:latin typeface="Eras Bold ITC" panose="020B0907030504020204" pitchFamily="34" charset="0"/>
              </a:rPr>
              <a:t>Proofs of God's existence come from arguments which converge, convince and provide ways for woman to know God. These proofs are found in the physical world and woman's inner world.</a:t>
            </a:r>
          </a:p>
          <a:p>
            <a:endParaRPr lang="en-US" dirty="0"/>
          </a:p>
        </p:txBody>
      </p:sp>
      <p:sp>
        <p:nvSpPr>
          <p:cNvPr id="5" name="Content Placeholder 4">
            <a:extLst>
              <a:ext uri="{FF2B5EF4-FFF2-40B4-BE49-F238E27FC236}">
                <a16:creationId xmlns:a16="http://schemas.microsoft.com/office/drawing/2014/main" id="{E108984E-D48A-4166-860A-5A3406B57AD7}"/>
              </a:ext>
            </a:extLst>
          </p:cNvPr>
          <p:cNvSpPr>
            <a:spLocks noGrp="1"/>
          </p:cNvSpPr>
          <p:nvPr>
            <p:ph sz="half" idx="2"/>
          </p:nvPr>
        </p:nvSpPr>
        <p:spPr>
          <a:xfrm>
            <a:off x="6461760" y="1815548"/>
            <a:ext cx="4663440" cy="4036613"/>
          </a:xfrm>
          <a:solidFill>
            <a:srgbClr val="7DA8FF"/>
          </a:solidFill>
          <a:ln w="38100">
            <a:solidFill>
              <a:srgbClr val="F26754"/>
            </a:solidFill>
          </a:ln>
        </p:spPr>
        <p:txBody>
          <a:bodyPr/>
          <a:lstStyle/>
          <a:p>
            <a:pPr marL="0" indent="0" algn="ctr">
              <a:buNone/>
            </a:pPr>
            <a:endParaRPr lang="en-US" sz="2400" dirty="0">
              <a:latin typeface="Eras Bold ITC" panose="020B0907030504020204" pitchFamily="34" charset="0"/>
            </a:endParaRPr>
          </a:p>
          <a:p>
            <a:pPr marL="0" indent="0" algn="ctr">
              <a:buNone/>
            </a:pPr>
            <a:r>
              <a:rPr lang="en-US" sz="2400" dirty="0">
                <a:latin typeface="Eras Bold ITC" panose="020B0907030504020204" pitchFamily="34" charset="0"/>
              </a:rPr>
              <a:t>Woman is endowed with a sense of moral goodness. By her conscience, woman asks about God's existence. This shows that woman has a spiritual soul (the seed of eternity) which comes directly from God.</a:t>
            </a:r>
          </a:p>
          <a:p>
            <a:endParaRPr lang="en-US" dirty="0"/>
          </a:p>
        </p:txBody>
      </p:sp>
    </p:spTree>
    <p:custDataLst>
      <p:tags r:id="rId1"/>
    </p:custDataLst>
    <p:extLst>
      <p:ext uri="{BB962C8B-B14F-4D97-AF65-F5344CB8AC3E}">
        <p14:creationId xmlns:p14="http://schemas.microsoft.com/office/powerpoint/2010/main" val="524732203"/>
      </p:ext>
    </p:extLst>
  </p:cSld>
  <p:clrMapOvr>
    <a:masterClrMapping/>
  </p:clrMapOvr>
  <mc:AlternateContent xmlns:mc="http://schemas.openxmlformats.org/markup-compatibility/2006">
    <mc:Choice xmlns:p14="http://schemas.microsoft.com/office/powerpoint/2010/main" Requires="p14">
      <p:transition spd="med" p14:dur="700" advTm="24231">
        <p:fade/>
      </p:transition>
    </mc:Choice>
    <mc:Fallback>
      <p:transition spd="med" advTm="242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 calcmode="lin" valueType="num">
                                      <p:cBhvr>
                                        <p:cTn id="21" dur="2000" fill="hold"/>
                                        <p:tgtEl>
                                          <p:spTgt spid="5">
                                            <p:bg/>
                                          </p:spTgt>
                                        </p:tgtEl>
                                        <p:attrNameLst>
                                          <p:attrName>ppt_w</p:attrName>
                                        </p:attrNameLst>
                                      </p:cBhvr>
                                      <p:tavLst>
                                        <p:tav tm="0">
                                          <p:val>
                                            <p:fltVal val="0"/>
                                          </p:val>
                                        </p:tav>
                                        <p:tav tm="100000">
                                          <p:val>
                                            <p:strVal val="#ppt_w"/>
                                          </p:val>
                                        </p:tav>
                                      </p:tavLst>
                                    </p:anim>
                                    <p:anim calcmode="lin" valueType="num">
                                      <p:cBhvr>
                                        <p:cTn id="22" dur="2000" fill="hold"/>
                                        <p:tgtEl>
                                          <p:spTgt spid="5">
                                            <p:bg/>
                                          </p:spTgt>
                                        </p:tgtEl>
                                        <p:attrNameLst>
                                          <p:attrName>ppt_h</p:attrName>
                                        </p:attrNameLst>
                                      </p:cBhvr>
                                      <p:tavLst>
                                        <p:tav tm="0">
                                          <p:val>
                                            <p:fltVal val="0"/>
                                          </p:val>
                                        </p:tav>
                                        <p:tav tm="100000">
                                          <p:val>
                                            <p:strVal val="#ppt_h"/>
                                          </p:val>
                                        </p:tav>
                                      </p:tavLst>
                                    </p:anim>
                                    <p:animEffect transition="in" filter="fade">
                                      <p:cBhvr>
                                        <p:cTn id="23" dur="2000"/>
                                        <p:tgtEl>
                                          <p:spTgt spid="5">
                                            <p:bg/>
                                          </p:spTgt>
                                        </p:tgtEl>
                                      </p:cBhvr>
                                    </p:animEffect>
                                    <p:anim calcmode="lin" valueType="num">
                                      <p:cBhvr>
                                        <p:cTn id="24" dur="2000" fill="hold"/>
                                        <p:tgtEl>
                                          <p:spTgt spid="5">
                                            <p:bg/>
                                          </p:spTgt>
                                        </p:tgtEl>
                                        <p:attrNameLst>
                                          <p:attrName>ppt_x</p:attrName>
                                        </p:attrNameLst>
                                      </p:cBhvr>
                                      <p:tavLst>
                                        <p:tav tm="0">
                                          <p:val>
                                            <p:fltVal val="0.5"/>
                                          </p:val>
                                        </p:tav>
                                        <p:tav tm="100000">
                                          <p:val>
                                            <p:strVal val="#ppt_x"/>
                                          </p:val>
                                        </p:tav>
                                      </p:tavLst>
                                    </p:anim>
                                    <p:anim calcmode="lin" valueType="num">
                                      <p:cBhvr>
                                        <p:cTn id="25" dur="2000" fill="hold"/>
                                        <p:tgtEl>
                                          <p:spTgt spid="5">
                                            <p:bg/>
                                          </p:spTgt>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1"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2" dur="2000"/>
                                        <p:tgtEl>
                                          <p:spTgt spid="5">
                                            <p:txEl>
                                              <p:pRg st="1" end="1"/>
                                            </p:txEl>
                                          </p:spTgt>
                                        </p:tgtEl>
                                      </p:cBhvr>
                                    </p:animEffect>
                                    <p:anim calcmode="lin" valueType="num">
                                      <p:cBhvr>
                                        <p:cTn id="33" dur="20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34" dur="2000" fill="hold"/>
                                        <p:tgtEl>
                                          <p:spTgt spid="5">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F33EF-2E05-43BB-B60D-0872293456AE}"/>
              </a:ext>
            </a:extLst>
          </p:cNvPr>
          <p:cNvSpPr>
            <a:spLocks noGrp="1"/>
          </p:cNvSpPr>
          <p:nvPr>
            <p:ph type="title"/>
          </p:nvPr>
        </p:nvSpPr>
        <p:spPr>
          <a:xfrm>
            <a:off x="1066800" y="642594"/>
            <a:ext cx="10058400" cy="764175"/>
          </a:xfrm>
          <a:solidFill>
            <a:srgbClr val="C6E6A2"/>
          </a:solidFill>
          <a:ln w="38100">
            <a:solidFill>
              <a:schemeClr val="accent1">
                <a:lumMod val="75000"/>
              </a:schemeClr>
            </a:solidFill>
          </a:ln>
        </p:spPr>
        <p:txBody>
          <a:bodyPr/>
          <a:lstStyle/>
          <a:p>
            <a:r>
              <a:rPr lang="en-US" b="1" dirty="0">
                <a:solidFill>
                  <a:schemeClr val="accent5">
                    <a:lumMod val="75000"/>
                  </a:schemeClr>
                </a:solidFill>
                <a:latin typeface="Eras Demi ITC" panose="020B0805030504020804" pitchFamily="34" charset="0"/>
              </a:rPr>
              <a:t>            My Proofs of God’s Existence</a:t>
            </a:r>
          </a:p>
        </p:txBody>
      </p:sp>
      <p:sp>
        <p:nvSpPr>
          <p:cNvPr id="3" name="Text Placeholder 2">
            <a:extLst>
              <a:ext uri="{FF2B5EF4-FFF2-40B4-BE49-F238E27FC236}">
                <a16:creationId xmlns:a16="http://schemas.microsoft.com/office/drawing/2014/main" id="{EF1F6418-FEFF-4ABF-905D-BB061443D63D}"/>
              </a:ext>
            </a:extLst>
          </p:cNvPr>
          <p:cNvSpPr>
            <a:spLocks noGrp="1"/>
          </p:cNvSpPr>
          <p:nvPr>
            <p:ph type="body" idx="1"/>
          </p:nvPr>
        </p:nvSpPr>
        <p:spPr>
          <a:xfrm>
            <a:off x="1066800" y="1669888"/>
            <a:ext cx="5089139" cy="1759112"/>
          </a:xfrm>
        </p:spPr>
        <p:txBody>
          <a:bodyPr>
            <a:noAutofit/>
          </a:bodyPr>
          <a:lstStyle/>
          <a:p>
            <a:endParaRPr lang="en-US" sz="1800" dirty="0">
              <a:latin typeface="Eras Demi ITC" panose="020B0805030504020804" pitchFamily="34" charset="0"/>
            </a:endParaRPr>
          </a:p>
          <a:p>
            <a:endParaRPr lang="en-US" sz="1800" dirty="0">
              <a:latin typeface="Eras Demi ITC" panose="020B0805030504020804" pitchFamily="34" charset="0"/>
            </a:endParaRPr>
          </a:p>
          <a:p>
            <a:endParaRPr lang="en-US" sz="1800" dirty="0">
              <a:latin typeface="Eras Demi ITC" panose="020B0805030504020804" pitchFamily="34" charset="0"/>
            </a:endParaRPr>
          </a:p>
          <a:p>
            <a:endParaRPr lang="en-US" sz="1800" dirty="0">
              <a:latin typeface="Eras Demi ITC" panose="020B0805030504020804" pitchFamily="34" charset="0"/>
            </a:endParaRPr>
          </a:p>
          <a:p>
            <a:r>
              <a:rPr lang="en-US" sz="1800" dirty="0">
                <a:latin typeface="Eras Demi ITC" panose="020B0805030504020804" pitchFamily="34" charset="0"/>
              </a:rPr>
              <a:t>My proof is the firmament.  I think about how the earth is kept steady, rotating on its axis and revolving around its star, by the forces of gravity.  How can this be possible without God?</a:t>
            </a:r>
          </a:p>
          <a:p>
            <a:endParaRPr lang="en-US" sz="1800" dirty="0">
              <a:latin typeface="Eras Demi ITC" panose="020B0805030504020804" pitchFamily="34" charset="0"/>
            </a:endParaRPr>
          </a:p>
          <a:p>
            <a:endParaRPr lang="en-US" sz="1800" dirty="0">
              <a:latin typeface="Eras Demi ITC" panose="020B0805030504020804" pitchFamily="34" charset="0"/>
            </a:endParaRPr>
          </a:p>
          <a:p>
            <a:endParaRPr lang="en-US" sz="1800" dirty="0">
              <a:latin typeface="Eras Demi ITC" panose="020B0805030504020804" pitchFamily="34" charset="0"/>
            </a:endParaRPr>
          </a:p>
          <a:p>
            <a:endParaRPr lang="en-US" sz="1800" dirty="0">
              <a:latin typeface="Eras Demi ITC" panose="020B0805030504020804" pitchFamily="34" charset="0"/>
            </a:endParaRPr>
          </a:p>
          <a:p>
            <a:r>
              <a:rPr lang="en-US" sz="1800" dirty="0">
                <a:latin typeface="Eras Demi ITC" panose="020B0805030504020804" pitchFamily="34" charset="0"/>
              </a:rPr>
              <a:t> </a:t>
            </a:r>
          </a:p>
        </p:txBody>
      </p:sp>
      <p:sp>
        <p:nvSpPr>
          <p:cNvPr id="5" name="Text Placeholder 4">
            <a:extLst>
              <a:ext uri="{FF2B5EF4-FFF2-40B4-BE49-F238E27FC236}">
                <a16:creationId xmlns:a16="http://schemas.microsoft.com/office/drawing/2014/main" id="{52195516-2856-4D2C-A63A-3CA81B28C3DE}"/>
              </a:ext>
            </a:extLst>
          </p:cNvPr>
          <p:cNvSpPr>
            <a:spLocks noGrp="1"/>
          </p:cNvSpPr>
          <p:nvPr>
            <p:ph type="body" sz="quarter" idx="3"/>
          </p:nvPr>
        </p:nvSpPr>
        <p:spPr>
          <a:xfrm>
            <a:off x="5894869" y="3018029"/>
            <a:ext cx="4285254" cy="2413912"/>
          </a:xfrm>
        </p:spPr>
        <p:txBody>
          <a:bodyPr>
            <a:normAutofit/>
          </a:bodyPr>
          <a:lstStyle/>
          <a:p>
            <a:endParaRPr lang="en-US" sz="1800" dirty="0"/>
          </a:p>
          <a:p>
            <a:endParaRPr lang="en-US" sz="1800" dirty="0"/>
          </a:p>
          <a:p>
            <a:endParaRPr lang="en-US" sz="1800" dirty="0"/>
          </a:p>
          <a:p>
            <a:endParaRPr lang="en-US" sz="3300" dirty="0"/>
          </a:p>
          <a:p>
            <a:endParaRPr lang="en-US" sz="1800" dirty="0"/>
          </a:p>
          <a:p>
            <a:endParaRPr lang="en-US" sz="1800" dirty="0"/>
          </a:p>
          <a:p>
            <a:endParaRPr lang="en-US" sz="1800" dirty="0"/>
          </a:p>
          <a:p>
            <a:endParaRPr lang="en-US" sz="1800" dirty="0"/>
          </a:p>
        </p:txBody>
      </p:sp>
      <p:pic>
        <p:nvPicPr>
          <p:cNvPr id="10" name="Content Placeholder 9">
            <a:extLst>
              <a:ext uri="{FF2B5EF4-FFF2-40B4-BE49-F238E27FC236}">
                <a16:creationId xmlns:a16="http://schemas.microsoft.com/office/drawing/2014/main" id="{0239BCA3-6D7B-4213-B929-5021D088362D}"/>
              </a:ext>
            </a:extLst>
          </p:cNvPr>
          <p:cNvPicPr>
            <a:picLocks noGrp="1" noChangeAspect="1"/>
          </p:cNvPicPr>
          <p:nvPr>
            <p:ph sz="quarter" idx="4"/>
          </p:nvPr>
        </p:nvPicPr>
        <p:blipFill>
          <a:blip r:embed="rId3"/>
          <a:stretch>
            <a:fillRect/>
          </a:stretch>
        </p:blipFill>
        <p:spPr>
          <a:xfrm>
            <a:off x="6836898" y="3866011"/>
            <a:ext cx="4151293" cy="2313449"/>
          </a:xfrm>
          <a:ln w="41275">
            <a:solidFill>
              <a:schemeClr val="accent1">
                <a:lumMod val="75000"/>
              </a:schemeClr>
            </a:solidFill>
          </a:ln>
        </p:spPr>
      </p:pic>
      <p:pic>
        <p:nvPicPr>
          <p:cNvPr id="8" name="Content Placeholder 7">
            <a:extLst>
              <a:ext uri="{FF2B5EF4-FFF2-40B4-BE49-F238E27FC236}">
                <a16:creationId xmlns:a16="http://schemas.microsoft.com/office/drawing/2014/main" id="{AA33F31F-D7B2-4B26-A9C3-90FDF084ADA6}"/>
              </a:ext>
            </a:extLst>
          </p:cNvPr>
          <p:cNvPicPr>
            <a:picLocks noGrp="1" noChangeAspect="1"/>
          </p:cNvPicPr>
          <p:nvPr>
            <p:ph sz="half" idx="2"/>
          </p:nvPr>
        </p:nvPicPr>
        <p:blipFill>
          <a:blip r:embed="rId4"/>
          <a:stretch>
            <a:fillRect/>
          </a:stretch>
        </p:blipFill>
        <p:spPr>
          <a:xfrm>
            <a:off x="1066800" y="3214977"/>
            <a:ext cx="4569964" cy="2801510"/>
          </a:xfrm>
          <a:ln w="44450">
            <a:solidFill>
              <a:srgbClr val="C00000"/>
            </a:solidFill>
          </a:ln>
        </p:spPr>
      </p:pic>
      <p:sp>
        <p:nvSpPr>
          <p:cNvPr id="11" name="TextBox 10">
            <a:extLst>
              <a:ext uri="{FF2B5EF4-FFF2-40B4-BE49-F238E27FC236}">
                <a16:creationId xmlns:a16="http://schemas.microsoft.com/office/drawing/2014/main" id="{FA1DB5BA-3E5B-4CFE-BD99-253EB0133069}"/>
              </a:ext>
            </a:extLst>
          </p:cNvPr>
          <p:cNvSpPr txBox="1"/>
          <p:nvPr/>
        </p:nvSpPr>
        <p:spPr>
          <a:xfrm>
            <a:off x="6521036" y="1693856"/>
            <a:ext cx="4783015" cy="2031325"/>
          </a:xfrm>
          <a:prstGeom prst="rect">
            <a:avLst/>
          </a:prstGeom>
          <a:noFill/>
        </p:spPr>
        <p:txBody>
          <a:bodyPr wrap="square" rtlCol="0">
            <a:spAutoFit/>
          </a:bodyPr>
          <a:lstStyle/>
          <a:p>
            <a:r>
              <a:rPr lang="en-US" b="1" dirty="0">
                <a:latin typeface="Eras Demi ITC" panose="020B0805030504020804" pitchFamily="34" charset="0"/>
              </a:rPr>
              <a:t>When I stray away from God, I know in my heart that I have sinned, but my pride keeps me from admitting my sin and asking for forgiveness.  Lord, that I may be humbled by Your goodness and resolve to return to you.  You are in my heart and I know I am in Yours.</a:t>
            </a:r>
          </a:p>
        </p:txBody>
      </p:sp>
    </p:spTree>
    <p:custDataLst>
      <p:tags r:id="rId1"/>
    </p:custDataLst>
    <p:extLst>
      <p:ext uri="{BB962C8B-B14F-4D97-AF65-F5344CB8AC3E}">
        <p14:creationId xmlns:p14="http://schemas.microsoft.com/office/powerpoint/2010/main" val="763085184"/>
      </p:ext>
    </p:extLst>
  </p:cSld>
  <p:clrMapOvr>
    <a:masterClrMapping/>
  </p:clrMapOvr>
  <mc:AlternateContent xmlns:mc="http://schemas.openxmlformats.org/markup-compatibility/2006">
    <mc:Choice xmlns:p14="http://schemas.microsoft.com/office/powerpoint/2010/main" Requires="p14">
      <p:transition spd="med" p14:dur="700" advTm="28767">
        <p:fade/>
      </p:transition>
    </mc:Choice>
    <mc:Fallback>
      <p:transition spd="med" advTm="287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0" dur="20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000" fill="hold"/>
                                        <p:tgtEl>
                                          <p:spTgt spid="10"/>
                                        </p:tgtEl>
                                        <p:attrNameLst>
                                          <p:attrName>ppt_w</p:attrName>
                                        </p:attrNameLst>
                                      </p:cBhvr>
                                      <p:tavLst>
                                        <p:tav tm="0">
                                          <p:val>
                                            <p:fltVal val="0"/>
                                          </p:val>
                                        </p:tav>
                                        <p:tav tm="100000">
                                          <p:val>
                                            <p:strVal val="#ppt_w"/>
                                          </p:val>
                                        </p:tav>
                                      </p:tavLst>
                                    </p:anim>
                                    <p:anim calcmode="lin" valueType="num">
                                      <p:cBhvr>
                                        <p:cTn id="26" dur="2000" fill="hold"/>
                                        <p:tgtEl>
                                          <p:spTgt spid="10"/>
                                        </p:tgtEl>
                                        <p:attrNameLst>
                                          <p:attrName>ppt_h</p:attrName>
                                        </p:attrNameLst>
                                      </p:cBhvr>
                                      <p:tavLst>
                                        <p:tav tm="0">
                                          <p:val>
                                            <p:fltVal val="0"/>
                                          </p:val>
                                        </p:tav>
                                        <p:tav tm="100000">
                                          <p:val>
                                            <p:strVal val="#ppt_h"/>
                                          </p:val>
                                        </p:tav>
                                      </p:tavLst>
                                    </p:anim>
                                    <p:anim calcmode="lin" valueType="num">
                                      <p:cBhvr>
                                        <p:cTn id="27" dur="2000" fill="hold"/>
                                        <p:tgtEl>
                                          <p:spTgt spid="10"/>
                                        </p:tgtEl>
                                        <p:attrNameLst>
                                          <p:attrName>style.rotation</p:attrName>
                                        </p:attrNameLst>
                                      </p:cBhvr>
                                      <p:tavLst>
                                        <p:tav tm="0">
                                          <p:val>
                                            <p:fltVal val="90"/>
                                          </p:val>
                                        </p:tav>
                                        <p:tav tm="100000">
                                          <p:val>
                                            <p:fltVal val="0"/>
                                          </p:val>
                                        </p:tav>
                                      </p:tavLst>
                                    </p:anim>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6E6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F33EF-2E05-43BB-B60D-0872293456AE}"/>
              </a:ext>
            </a:extLst>
          </p:cNvPr>
          <p:cNvSpPr>
            <a:spLocks noGrp="1"/>
          </p:cNvSpPr>
          <p:nvPr>
            <p:ph type="title"/>
          </p:nvPr>
        </p:nvSpPr>
        <p:spPr>
          <a:xfrm>
            <a:off x="1066800" y="642594"/>
            <a:ext cx="10058400" cy="764175"/>
          </a:xfrm>
          <a:solidFill>
            <a:srgbClr val="C6E6A2"/>
          </a:solidFill>
          <a:ln w="38100">
            <a:solidFill>
              <a:schemeClr val="accent1">
                <a:lumMod val="75000"/>
              </a:schemeClr>
            </a:solidFill>
          </a:ln>
        </p:spPr>
        <p:txBody>
          <a:bodyPr/>
          <a:lstStyle/>
          <a:p>
            <a:r>
              <a:rPr lang="en-US" b="1" dirty="0">
                <a:solidFill>
                  <a:schemeClr val="accent5">
                    <a:lumMod val="75000"/>
                  </a:schemeClr>
                </a:solidFill>
                <a:latin typeface="Eras Demi ITC" panose="020B0805030504020804" pitchFamily="34" charset="0"/>
              </a:rPr>
              <a:t>            Your Proofs of God’s Existence</a:t>
            </a:r>
          </a:p>
        </p:txBody>
      </p:sp>
      <p:sp>
        <p:nvSpPr>
          <p:cNvPr id="3" name="Text Placeholder 2">
            <a:extLst>
              <a:ext uri="{FF2B5EF4-FFF2-40B4-BE49-F238E27FC236}">
                <a16:creationId xmlns:a16="http://schemas.microsoft.com/office/drawing/2014/main" id="{EF1F6418-FEFF-4ABF-905D-BB061443D63D}"/>
              </a:ext>
            </a:extLst>
          </p:cNvPr>
          <p:cNvSpPr>
            <a:spLocks noGrp="1"/>
          </p:cNvSpPr>
          <p:nvPr>
            <p:ph type="body" idx="1"/>
          </p:nvPr>
        </p:nvSpPr>
        <p:spPr>
          <a:xfrm>
            <a:off x="1066800" y="1707598"/>
            <a:ext cx="5089139" cy="1759112"/>
          </a:xfrm>
        </p:spPr>
        <p:txBody>
          <a:bodyPr>
            <a:noAutofit/>
          </a:bodyPr>
          <a:lstStyle/>
          <a:p>
            <a:r>
              <a:rPr lang="en-US" sz="1800" dirty="0">
                <a:latin typeface="Eras Demi ITC" panose="020B0805030504020804" pitchFamily="34" charset="0"/>
              </a:rPr>
              <a:t>What is your proof?</a:t>
            </a:r>
          </a:p>
          <a:p>
            <a:endParaRPr lang="en-US" sz="1800" dirty="0">
              <a:latin typeface="Eras Demi ITC" panose="020B0805030504020804" pitchFamily="34" charset="0"/>
            </a:endParaRPr>
          </a:p>
          <a:p>
            <a:endParaRPr lang="en-US" sz="1800" dirty="0">
              <a:latin typeface="Eras Demi ITC" panose="020B0805030504020804" pitchFamily="34" charset="0"/>
            </a:endParaRPr>
          </a:p>
          <a:p>
            <a:endParaRPr lang="en-US" sz="1800" dirty="0">
              <a:latin typeface="Eras Demi ITC" panose="020B0805030504020804" pitchFamily="34" charset="0"/>
            </a:endParaRPr>
          </a:p>
          <a:p>
            <a:endParaRPr lang="en-US" sz="1800" dirty="0">
              <a:latin typeface="Eras Demi ITC" panose="020B0805030504020804" pitchFamily="34" charset="0"/>
            </a:endParaRPr>
          </a:p>
          <a:p>
            <a:endParaRPr lang="en-US" sz="1800" dirty="0">
              <a:latin typeface="Eras Demi ITC" panose="020B0805030504020804" pitchFamily="34" charset="0"/>
            </a:endParaRPr>
          </a:p>
        </p:txBody>
      </p:sp>
      <p:sp>
        <p:nvSpPr>
          <p:cNvPr id="5" name="Text Placeholder 4">
            <a:extLst>
              <a:ext uri="{FF2B5EF4-FFF2-40B4-BE49-F238E27FC236}">
                <a16:creationId xmlns:a16="http://schemas.microsoft.com/office/drawing/2014/main" id="{52195516-2856-4D2C-A63A-3CA81B28C3DE}"/>
              </a:ext>
            </a:extLst>
          </p:cNvPr>
          <p:cNvSpPr>
            <a:spLocks noGrp="1"/>
          </p:cNvSpPr>
          <p:nvPr>
            <p:ph type="body" sz="quarter" idx="3"/>
          </p:nvPr>
        </p:nvSpPr>
        <p:spPr>
          <a:xfrm>
            <a:off x="6458712" y="1505243"/>
            <a:ext cx="4663440" cy="2262295"/>
          </a:xfrm>
        </p:spPr>
        <p:txBody>
          <a:bodyPr>
            <a:normAutofit/>
          </a:bodyPr>
          <a:lstStyle/>
          <a:p>
            <a:r>
              <a:rPr lang="en-US" sz="1800" dirty="0"/>
              <a:t>What can you say about your conscience?</a:t>
            </a:r>
          </a:p>
          <a:p>
            <a:endParaRPr lang="en-US" sz="1800" dirty="0"/>
          </a:p>
          <a:p>
            <a:endParaRPr lang="en-US" sz="1800" dirty="0"/>
          </a:p>
          <a:p>
            <a:endParaRPr lang="en-US" sz="1800" dirty="0"/>
          </a:p>
          <a:p>
            <a:endParaRPr lang="en-US" sz="1800"/>
          </a:p>
          <a:p>
            <a:endParaRPr lang="en-US" sz="1800" dirty="0"/>
          </a:p>
        </p:txBody>
      </p:sp>
      <p:pic>
        <p:nvPicPr>
          <p:cNvPr id="10" name="Content Placeholder 9">
            <a:extLst>
              <a:ext uri="{FF2B5EF4-FFF2-40B4-BE49-F238E27FC236}">
                <a16:creationId xmlns:a16="http://schemas.microsoft.com/office/drawing/2014/main" id="{0239BCA3-6D7B-4213-B929-5021D088362D}"/>
              </a:ext>
            </a:extLst>
          </p:cNvPr>
          <p:cNvPicPr>
            <a:picLocks noGrp="1" noChangeAspect="1"/>
          </p:cNvPicPr>
          <p:nvPr>
            <p:ph sz="quarter" idx="4"/>
          </p:nvPr>
        </p:nvPicPr>
        <p:blipFill>
          <a:blip r:embed="rId3"/>
          <a:stretch>
            <a:fillRect/>
          </a:stretch>
        </p:blipFill>
        <p:spPr>
          <a:xfrm>
            <a:off x="6836898" y="3866011"/>
            <a:ext cx="4151293" cy="2313449"/>
          </a:xfrm>
          <a:ln w="41275">
            <a:solidFill>
              <a:schemeClr val="accent1">
                <a:lumMod val="75000"/>
              </a:schemeClr>
            </a:solidFill>
          </a:ln>
        </p:spPr>
      </p:pic>
      <p:sp>
        <p:nvSpPr>
          <p:cNvPr id="6" name="Content Placeholder 5">
            <a:extLst>
              <a:ext uri="{FF2B5EF4-FFF2-40B4-BE49-F238E27FC236}">
                <a16:creationId xmlns:a16="http://schemas.microsoft.com/office/drawing/2014/main" id="{E72CDB0C-3E6A-44BF-A656-3EF6FE7ECFAD}"/>
              </a:ext>
            </a:extLst>
          </p:cNvPr>
          <p:cNvSpPr>
            <a:spLocks noGrp="1"/>
          </p:cNvSpPr>
          <p:nvPr>
            <p:ph sz="half" idx="2"/>
          </p:nvPr>
        </p:nvSpPr>
        <p:spPr/>
        <p:txBody>
          <a:bodyPr/>
          <a:lstStyle/>
          <a:p>
            <a:endParaRPr lang="en-US"/>
          </a:p>
        </p:txBody>
      </p:sp>
      <p:sp>
        <p:nvSpPr>
          <p:cNvPr id="4" name="TextBox 3">
            <a:extLst>
              <a:ext uri="{FF2B5EF4-FFF2-40B4-BE49-F238E27FC236}">
                <a16:creationId xmlns:a16="http://schemas.microsoft.com/office/drawing/2014/main" id="{33598BD8-688A-4086-85C0-7C7D3A426136}"/>
              </a:ext>
            </a:extLst>
          </p:cNvPr>
          <p:cNvSpPr txBox="1"/>
          <p:nvPr/>
        </p:nvSpPr>
        <p:spPr>
          <a:xfrm>
            <a:off x="1066800" y="2792472"/>
            <a:ext cx="4663440" cy="3163825"/>
          </a:xfrm>
          <a:prstGeom prst="rect">
            <a:avLst/>
          </a:prstGeom>
          <a:noFill/>
          <a:ln w="38100">
            <a:solidFill>
              <a:schemeClr val="tx1"/>
            </a:solidFill>
          </a:ln>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288750900"/>
      </p:ext>
    </p:extLst>
  </p:cSld>
  <p:clrMapOvr>
    <a:masterClrMapping/>
  </p:clrMapOvr>
  <mc:AlternateContent xmlns:mc="http://schemas.openxmlformats.org/markup-compatibility/2006">
    <mc:Choice xmlns:p14="http://schemas.microsoft.com/office/powerpoint/2010/main" Requires="p14">
      <p:transition spd="med" p14:dur="700" advTm="19226">
        <p:fade/>
      </p:transition>
    </mc:Choice>
    <mc:Fallback>
      <p:transition spd="med" advTm="1922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2000" fill="hold"/>
                                        <p:tgtEl>
                                          <p:spTgt spid="10"/>
                                        </p:tgtEl>
                                        <p:attrNameLst>
                                          <p:attrName>ppt_w</p:attrName>
                                        </p:attrNameLst>
                                      </p:cBhvr>
                                      <p:tavLst>
                                        <p:tav tm="0">
                                          <p:val>
                                            <p:fltVal val="0"/>
                                          </p:val>
                                        </p:tav>
                                        <p:tav tm="100000">
                                          <p:val>
                                            <p:strVal val="#ppt_w"/>
                                          </p:val>
                                        </p:tav>
                                      </p:tavLst>
                                    </p:anim>
                                    <p:anim calcmode="lin" valueType="num">
                                      <p:cBhvr>
                                        <p:cTn id="21" dur="2000" fill="hold"/>
                                        <p:tgtEl>
                                          <p:spTgt spid="10"/>
                                        </p:tgtEl>
                                        <p:attrNameLst>
                                          <p:attrName>ppt_h</p:attrName>
                                        </p:attrNameLst>
                                      </p:cBhvr>
                                      <p:tavLst>
                                        <p:tav tm="0">
                                          <p:val>
                                            <p:fltVal val="0"/>
                                          </p:val>
                                        </p:tav>
                                        <p:tav tm="100000">
                                          <p:val>
                                            <p:strVal val="#ppt_h"/>
                                          </p:val>
                                        </p:tav>
                                      </p:tavLst>
                                    </p:anim>
                                    <p:anim calcmode="lin" valueType="num">
                                      <p:cBhvr>
                                        <p:cTn id="22" dur="2000" fill="hold"/>
                                        <p:tgtEl>
                                          <p:spTgt spid="10"/>
                                        </p:tgtEl>
                                        <p:attrNameLst>
                                          <p:attrName>style.rotation</p:attrName>
                                        </p:attrNameLst>
                                      </p:cBhvr>
                                      <p:tavLst>
                                        <p:tav tm="0">
                                          <p:val>
                                            <p:fltVal val="90"/>
                                          </p:val>
                                        </p:tav>
                                        <p:tav tm="100000">
                                          <p:val>
                                            <p:fltVal val="0"/>
                                          </p:val>
                                        </p:tav>
                                      </p:tavLst>
                                    </p:anim>
                                    <p:animEffect transition="in" filter="fade">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8" dur="2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2000" fill="hold"/>
                                        <p:tgtEl>
                                          <p:spTgt spid="4"/>
                                        </p:tgtEl>
                                        <p:attrNameLst>
                                          <p:attrName>ppt_x</p:attrName>
                                        </p:attrNameLst>
                                      </p:cBhvr>
                                      <p:tavLst>
                                        <p:tav tm="0">
                                          <p:val>
                                            <p:strVal val="#ppt_x"/>
                                          </p:val>
                                        </p:tav>
                                        <p:tav tm="100000">
                                          <p:val>
                                            <p:strVal val="#ppt_x"/>
                                          </p:val>
                                        </p:tav>
                                      </p:tavLst>
                                    </p:anim>
                                    <p:anim calcmode="lin" valueType="num">
                                      <p:cBhvr additive="base">
                                        <p:cTn id="3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build="p"/>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3.9"/>
</p:tagLst>
</file>

<file path=ppt/tags/tag10.xml><?xml version="1.0" encoding="utf-8"?>
<p:tagLst xmlns:a="http://schemas.openxmlformats.org/drawingml/2006/main" xmlns:r="http://schemas.openxmlformats.org/officeDocument/2006/relationships" xmlns:p="http://schemas.openxmlformats.org/presentationml/2006/main">
  <p:tag name="TIMING" val="|3.4|1.5|1.7|2|2.8|2.8|4.8"/>
</p:tagLst>
</file>

<file path=ppt/tags/tag11.xml><?xml version="1.0" encoding="utf-8"?>
<p:tagLst xmlns:a="http://schemas.openxmlformats.org/drawingml/2006/main" xmlns:r="http://schemas.openxmlformats.org/officeDocument/2006/relationships" xmlns:p="http://schemas.openxmlformats.org/presentationml/2006/main">
  <p:tag name="TIMING" val="|2.3|8.5|12.2|10|10.4"/>
</p:tagLst>
</file>

<file path=ppt/tags/tag12.xml><?xml version="1.0" encoding="utf-8"?>
<p:tagLst xmlns:a="http://schemas.openxmlformats.org/drawingml/2006/main" xmlns:r="http://schemas.openxmlformats.org/officeDocument/2006/relationships" xmlns:p="http://schemas.openxmlformats.org/presentationml/2006/main">
  <p:tag name="TIMING" val="|2|4.8|3.4|3.3|3.2"/>
</p:tagLst>
</file>

<file path=ppt/tags/tag2.xml><?xml version="1.0" encoding="utf-8"?>
<p:tagLst xmlns:a="http://schemas.openxmlformats.org/drawingml/2006/main" xmlns:r="http://schemas.openxmlformats.org/officeDocument/2006/relationships" xmlns:p="http://schemas.openxmlformats.org/presentationml/2006/main">
  <p:tag name="TIMING" val="|2.7|5.2|4.4|10.1"/>
</p:tagLst>
</file>

<file path=ppt/tags/tag3.xml><?xml version="1.0" encoding="utf-8"?>
<p:tagLst xmlns:a="http://schemas.openxmlformats.org/drawingml/2006/main" xmlns:r="http://schemas.openxmlformats.org/officeDocument/2006/relationships" xmlns:p="http://schemas.openxmlformats.org/presentationml/2006/main">
  <p:tag name="TIMING" val="|1.7|4.1"/>
</p:tagLst>
</file>

<file path=ppt/tags/tag4.xml><?xml version="1.0" encoding="utf-8"?>
<p:tagLst xmlns:a="http://schemas.openxmlformats.org/drawingml/2006/main" xmlns:r="http://schemas.openxmlformats.org/officeDocument/2006/relationships" xmlns:p="http://schemas.openxmlformats.org/presentationml/2006/main">
  <p:tag name="TIMING" val="|1.9|5.1|3.2|6.4|6.1"/>
</p:tagLst>
</file>

<file path=ppt/tags/tag5.xml><?xml version="1.0" encoding="utf-8"?>
<p:tagLst xmlns:a="http://schemas.openxmlformats.org/drawingml/2006/main" xmlns:r="http://schemas.openxmlformats.org/officeDocument/2006/relationships" xmlns:p="http://schemas.openxmlformats.org/presentationml/2006/main">
  <p:tag name="TIMING" val="|3.5|9.8"/>
</p:tagLst>
</file>

<file path=ppt/tags/tag6.xml><?xml version="1.0" encoding="utf-8"?>
<p:tagLst xmlns:a="http://schemas.openxmlformats.org/drawingml/2006/main" xmlns:r="http://schemas.openxmlformats.org/officeDocument/2006/relationships" xmlns:p="http://schemas.openxmlformats.org/presentationml/2006/main">
  <p:tag name="TIMING" val="|2.4|2.7"/>
</p:tagLst>
</file>

<file path=ppt/tags/tag7.xml><?xml version="1.0" encoding="utf-8"?>
<p:tagLst xmlns:a="http://schemas.openxmlformats.org/drawingml/2006/main" xmlns:r="http://schemas.openxmlformats.org/officeDocument/2006/relationships" xmlns:p="http://schemas.openxmlformats.org/presentationml/2006/main">
  <p:tag name="TIMING" val="|1.6|2.7|7|2.4"/>
</p:tagLst>
</file>

<file path=ppt/tags/tag8.xml><?xml version="1.0" encoding="utf-8"?>
<p:tagLst xmlns:a="http://schemas.openxmlformats.org/drawingml/2006/main" xmlns:r="http://schemas.openxmlformats.org/officeDocument/2006/relationships" xmlns:p="http://schemas.openxmlformats.org/presentationml/2006/main">
  <p:tag name="TIMING" val="|1.6|3.9|7.4|2.2|3.6"/>
</p:tagLst>
</file>

<file path=ppt/tags/tag9.xml><?xml version="1.0" encoding="utf-8"?>
<p:tagLst xmlns:a="http://schemas.openxmlformats.org/drawingml/2006/main" xmlns:r="http://schemas.openxmlformats.org/officeDocument/2006/relationships" xmlns:p="http://schemas.openxmlformats.org/presentationml/2006/main">
  <p:tag name="TIMING" val="|2|3|2.4|2.5|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59927E4-E194-47BE-91C2-B87D50CF5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{056F21E9-412B-483F-A6FE-DEA1B05113ED}tf56410444</Template>
  <TotalTime>0</TotalTime>
  <Words>989</Words>
  <Application>Microsoft Office PowerPoint</Application>
  <PresentationFormat>Widescreen</PresentationFormat>
  <Paragraphs>111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Avenir Next LT Pro</vt:lpstr>
      <vt:lpstr>Avenir Next LT Pro Light</vt:lpstr>
      <vt:lpstr>Courier New</vt:lpstr>
      <vt:lpstr>Eras Bold ITC</vt:lpstr>
      <vt:lpstr>Eras Demi ITC</vt:lpstr>
      <vt:lpstr>Garamond</vt:lpstr>
      <vt:lpstr>SavonVTI</vt:lpstr>
      <vt:lpstr>There is only one story</vt:lpstr>
      <vt:lpstr>PowerPoint Presentation</vt:lpstr>
      <vt:lpstr>        A Plan View </vt:lpstr>
      <vt:lpstr>            Woman’s Capacity for God</vt:lpstr>
      <vt:lpstr>PowerPoint Presentation</vt:lpstr>
      <vt:lpstr>PowerPoint Presentation</vt:lpstr>
      <vt:lpstr>                 Woman’s Capacity for God</vt:lpstr>
      <vt:lpstr>            My Proofs of God’s Existence</vt:lpstr>
      <vt:lpstr>            Your Proofs of God’s Existence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2020-05-24T03:43:22Z</dcterms:created>
  <dcterms:modified xsi:type="dcterms:W3CDTF">2020-05-31T01:33:03Z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