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B168B-6584-43A5-A3B2-8C655609CAE6}" type="datetimeFigureOut">
              <a:rPr lang="en-US" smtClean="0"/>
              <a:t>10/6/2021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E8090F-43D1-4C1E-8F26-C42FE1DB32CD}" type="slidenum">
              <a:rPr lang="en-US" smtClean="0"/>
              <a:t>‹#›</a:t>
            </a:fld>
            <a:endParaRPr lang="en-US"/>
          </a:p>
        </p:txBody>
      </p:sp>
    </p:spTree>
    <p:extLst>
      <p:ext uri="{BB962C8B-B14F-4D97-AF65-F5344CB8AC3E}">
        <p14:creationId xmlns:p14="http://schemas.microsoft.com/office/powerpoint/2010/main" val="1563130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E8090F-43D1-4C1E-8F26-C42FE1DB32CD}" type="slidenum">
              <a:rPr lang="en-US" smtClean="0"/>
              <a:t>1</a:t>
            </a:fld>
            <a:endParaRPr lang="en-US"/>
          </a:p>
        </p:txBody>
      </p:sp>
    </p:spTree>
    <p:extLst>
      <p:ext uri="{BB962C8B-B14F-4D97-AF65-F5344CB8AC3E}">
        <p14:creationId xmlns:p14="http://schemas.microsoft.com/office/powerpoint/2010/main" val="75450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3787B1-9C70-4D15-B8D5-F648E926CC00}"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93810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3787B1-9C70-4D15-B8D5-F648E926CC00}"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1683300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3787B1-9C70-4D15-B8D5-F648E926CC00}"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74874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3787B1-9C70-4D15-B8D5-F648E926CC00}"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109063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787B1-9C70-4D15-B8D5-F648E926CC00}"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119453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3787B1-9C70-4D15-B8D5-F648E926CC00}"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1187201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3787B1-9C70-4D15-B8D5-F648E926CC00}" type="datetimeFigureOut">
              <a:rPr lang="en-US" smtClean="0"/>
              <a:t>10/6/2021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3253779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3787B1-9C70-4D15-B8D5-F648E926CC00}" type="datetimeFigureOut">
              <a:rPr lang="en-US" smtClean="0"/>
              <a:t>10/6/2021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220908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787B1-9C70-4D15-B8D5-F648E926CC00}" type="datetimeFigureOut">
              <a:rPr lang="en-US" smtClean="0"/>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2037533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787B1-9C70-4D15-B8D5-F648E926CC00}"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337930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787B1-9C70-4D15-B8D5-F648E926CC00}"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C9B6F-81B0-446A-A391-53B474626A70}" type="slidenum">
              <a:rPr lang="en-US" smtClean="0"/>
              <a:t>‹#›</a:t>
            </a:fld>
            <a:endParaRPr lang="en-US"/>
          </a:p>
        </p:txBody>
      </p:sp>
    </p:spTree>
    <p:extLst>
      <p:ext uri="{BB962C8B-B14F-4D97-AF65-F5344CB8AC3E}">
        <p14:creationId xmlns:p14="http://schemas.microsoft.com/office/powerpoint/2010/main" val="829932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787B1-9C70-4D15-B8D5-F648E926CC00}" type="datetimeFigureOut">
              <a:rPr lang="en-US" smtClean="0"/>
              <a:t>10/6/2021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C9B6F-81B0-446A-A391-53B474626A70}" type="slidenum">
              <a:rPr lang="en-US" smtClean="0"/>
              <a:t>‹#›</a:t>
            </a:fld>
            <a:endParaRPr lang="en-US"/>
          </a:p>
        </p:txBody>
      </p:sp>
    </p:spTree>
    <p:extLst>
      <p:ext uri="{BB962C8B-B14F-4D97-AF65-F5344CB8AC3E}">
        <p14:creationId xmlns:p14="http://schemas.microsoft.com/office/powerpoint/2010/main" val="254684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8928" y="156009"/>
            <a:ext cx="10169236" cy="2387600"/>
          </a:xfrm>
        </p:spPr>
        <p:txBody>
          <a:bodyPr anchor="ctr"/>
          <a:lstStyle/>
          <a:p>
            <a:r>
              <a:rPr lang="en-US" dirty="0" smtClean="0"/>
              <a:t>College Application Deadlines</a:t>
            </a:r>
            <a:endParaRPr lang="en-US" dirty="0"/>
          </a:p>
        </p:txBody>
      </p:sp>
      <p:sp>
        <p:nvSpPr>
          <p:cNvPr id="3" name="Subtitle 2"/>
          <p:cNvSpPr>
            <a:spLocks noGrp="1"/>
          </p:cNvSpPr>
          <p:nvPr>
            <p:ph type="subTitle" idx="1"/>
          </p:nvPr>
        </p:nvSpPr>
        <p:spPr>
          <a:xfrm>
            <a:off x="1407968" y="4308476"/>
            <a:ext cx="9144000" cy="1655762"/>
          </a:xfrm>
        </p:spPr>
        <p:txBody>
          <a:bodyPr/>
          <a:lstStyle/>
          <a:p>
            <a:pPr algn="l"/>
            <a:r>
              <a:rPr lang="en-US" i="1" dirty="0" smtClean="0"/>
              <a:t>Aim for the Priority Deadlines to be considered for Merit Scholarships. Also, if some colleges fill their spots with applications received by the Priority Deadline they will not consider applications received after.</a:t>
            </a:r>
            <a:endParaRPr lang="en-US" i="1" dirty="0"/>
          </a:p>
        </p:txBody>
      </p:sp>
      <p:graphicFrame>
        <p:nvGraphicFramePr>
          <p:cNvPr id="5" name="Table 4"/>
          <p:cNvGraphicFramePr>
            <a:graphicFrameLocks noGrp="1"/>
          </p:cNvGraphicFramePr>
          <p:nvPr>
            <p:extLst>
              <p:ext uri="{D42A27DB-BD31-4B8C-83A1-F6EECF244321}">
                <p14:modId xmlns:p14="http://schemas.microsoft.com/office/powerpoint/2010/main" val="123674155"/>
              </p:ext>
            </p:extLst>
          </p:nvPr>
        </p:nvGraphicFramePr>
        <p:xfrm>
          <a:off x="1163783" y="1963883"/>
          <a:ext cx="9632371" cy="2192481"/>
        </p:xfrm>
        <a:graphic>
          <a:graphicData uri="http://schemas.openxmlformats.org/drawingml/2006/table">
            <a:tbl>
              <a:tblPr firstRow="1" bandRow="1">
                <a:tableStyleId>{5C22544A-7EE6-4342-B048-85BDC9FD1C3A}</a:tableStyleId>
              </a:tblPr>
              <a:tblGrid>
                <a:gridCol w="1376053"/>
                <a:gridCol w="1376053"/>
                <a:gridCol w="1376053"/>
                <a:gridCol w="1376053"/>
                <a:gridCol w="1376053"/>
                <a:gridCol w="1376053"/>
                <a:gridCol w="1376053"/>
              </a:tblGrid>
              <a:tr h="492465">
                <a:tc>
                  <a:txBody>
                    <a:bodyPr/>
                    <a:lstStyle/>
                    <a:p>
                      <a:pPr algn="ctr"/>
                      <a:r>
                        <a:rPr lang="en-US" dirty="0" smtClean="0"/>
                        <a:t>College</a:t>
                      </a:r>
                      <a:endParaRPr lang="en-US" dirty="0"/>
                    </a:p>
                  </a:txBody>
                  <a:tcPr anchor="ctr"/>
                </a:tc>
                <a:tc>
                  <a:txBody>
                    <a:bodyPr/>
                    <a:lstStyle/>
                    <a:p>
                      <a:pPr algn="ctr"/>
                      <a:r>
                        <a:rPr lang="en-US" dirty="0" smtClean="0"/>
                        <a:t>FSU</a:t>
                      </a:r>
                      <a:endParaRPr lang="en-US" dirty="0"/>
                    </a:p>
                  </a:txBody>
                  <a:tcPr anchor="ctr"/>
                </a:tc>
                <a:tc>
                  <a:txBody>
                    <a:bodyPr/>
                    <a:lstStyle/>
                    <a:p>
                      <a:pPr algn="ctr"/>
                      <a:r>
                        <a:rPr lang="en-US" dirty="0" smtClean="0"/>
                        <a:t>UF</a:t>
                      </a:r>
                      <a:endParaRPr lang="en-US" dirty="0"/>
                    </a:p>
                  </a:txBody>
                  <a:tcPr anchor="ctr"/>
                </a:tc>
                <a:tc>
                  <a:txBody>
                    <a:bodyPr/>
                    <a:lstStyle/>
                    <a:p>
                      <a:pPr algn="ctr"/>
                      <a:r>
                        <a:rPr lang="en-US" dirty="0" smtClean="0"/>
                        <a:t>UNF</a:t>
                      </a:r>
                      <a:endParaRPr lang="en-US" dirty="0"/>
                    </a:p>
                  </a:txBody>
                  <a:tcPr anchor="ctr"/>
                </a:tc>
                <a:tc>
                  <a:txBody>
                    <a:bodyPr/>
                    <a:lstStyle/>
                    <a:p>
                      <a:pPr algn="ctr"/>
                      <a:r>
                        <a:rPr lang="en-US" dirty="0" smtClean="0"/>
                        <a:t>USF</a:t>
                      </a:r>
                      <a:endParaRPr lang="en-US" dirty="0"/>
                    </a:p>
                  </a:txBody>
                  <a:tcPr anchor="ctr"/>
                </a:tc>
                <a:tc>
                  <a:txBody>
                    <a:bodyPr/>
                    <a:lstStyle/>
                    <a:p>
                      <a:pPr algn="ctr"/>
                      <a:r>
                        <a:rPr lang="en-US" dirty="0" smtClean="0"/>
                        <a:t>FAU</a:t>
                      </a:r>
                      <a:endParaRPr lang="en-US" dirty="0"/>
                    </a:p>
                  </a:txBody>
                  <a:tcPr anchor="ctr"/>
                </a:tc>
                <a:tc>
                  <a:txBody>
                    <a:bodyPr/>
                    <a:lstStyle/>
                    <a:p>
                      <a:pPr algn="ctr"/>
                      <a:r>
                        <a:rPr lang="en-US" dirty="0" smtClean="0"/>
                        <a:t>UCF</a:t>
                      </a:r>
                    </a:p>
                  </a:txBody>
                  <a:tcPr anchor="ctr"/>
                </a:tc>
              </a:tr>
              <a:tr h="850008">
                <a:tc>
                  <a:txBody>
                    <a:bodyPr/>
                    <a:lstStyle/>
                    <a:p>
                      <a:pPr algn="ctr"/>
                      <a:r>
                        <a:rPr lang="en-US" dirty="0" smtClean="0"/>
                        <a:t>Priority</a:t>
                      </a:r>
                      <a:r>
                        <a:rPr lang="en-US" baseline="0" dirty="0" smtClean="0"/>
                        <a:t> Deadline</a:t>
                      </a:r>
                      <a:endParaRPr lang="en-US" dirty="0"/>
                    </a:p>
                  </a:txBody>
                  <a:tcPr anchor="ctr"/>
                </a:tc>
                <a:tc>
                  <a:txBody>
                    <a:bodyPr/>
                    <a:lstStyle/>
                    <a:p>
                      <a:pPr algn="ctr"/>
                      <a:r>
                        <a:rPr lang="en-US" dirty="0" smtClean="0"/>
                        <a:t>11/1/21</a:t>
                      </a:r>
                      <a:endParaRPr lang="en-US" dirty="0"/>
                    </a:p>
                  </a:txBody>
                  <a:tcPr anchor="ctr"/>
                </a:tc>
                <a:tc>
                  <a:txBody>
                    <a:bodyPr/>
                    <a:lstStyle/>
                    <a:p>
                      <a:pPr algn="ctr"/>
                      <a:r>
                        <a:rPr lang="en-US" dirty="0" smtClean="0"/>
                        <a:t>11/1/21</a:t>
                      </a:r>
                      <a:endParaRPr lang="en-US" dirty="0"/>
                    </a:p>
                  </a:txBody>
                  <a:tcPr anchor="ctr"/>
                </a:tc>
                <a:tc>
                  <a:txBody>
                    <a:bodyPr/>
                    <a:lstStyle/>
                    <a:p>
                      <a:pPr algn="ctr"/>
                      <a:r>
                        <a:rPr lang="en-US" dirty="0" smtClean="0"/>
                        <a:t>10/15/21</a:t>
                      </a:r>
                      <a:endParaRPr lang="en-US" dirty="0"/>
                    </a:p>
                  </a:txBody>
                  <a:tcPr anchor="ctr"/>
                </a:tc>
                <a:tc>
                  <a:txBody>
                    <a:bodyPr/>
                    <a:lstStyle/>
                    <a:p>
                      <a:pPr algn="ctr"/>
                      <a:r>
                        <a:rPr lang="en-US" dirty="0" smtClean="0"/>
                        <a:t>2/1/22</a:t>
                      </a:r>
                      <a:endParaRPr lang="en-US" dirty="0"/>
                    </a:p>
                  </a:txBody>
                  <a:tcPr anchor="ctr"/>
                </a:tc>
                <a:tc>
                  <a:txBody>
                    <a:bodyPr/>
                    <a:lstStyle/>
                    <a:p>
                      <a:pPr algn="ctr"/>
                      <a:r>
                        <a:rPr lang="en-US" dirty="0" smtClean="0"/>
                        <a:t>4/1/22</a:t>
                      </a:r>
                      <a:endParaRPr lang="en-US" dirty="0"/>
                    </a:p>
                  </a:txBody>
                  <a:tcPr anchor="ctr"/>
                </a:tc>
                <a:tc>
                  <a:txBody>
                    <a:bodyPr/>
                    <a:lstStyle/>
                    <a:p>
                      <a:pPr algn="ctr"/>
                      <a:r>
                        <a:rPr lang="en-US" dirty="0" smtClean="0"/>
                        <a:t>NA</a:t>
                      </a:r>
                      <a:endParaRPr lang="en-US" dirty="0"/>
                    </a:p>
                  </a:txBody>
                  <a:tcPr anchor="ctr"/>
                </a:tc>
              </a:tr>
              <a:tr h="850008">
                <a:tc>
                  <a:txBody>
                    <a:bodyPr/>
                    <a:lstStyle/>
                    <a:p>
                      <a:pPr algn="ctr"/>
                      <a:r>
                        <a:rPr lang="en-US" dirty="0" smtClean="0"/>
                        <a:t>Regular Deadline</a:t>
                      </a:r>
                      <a:endParaRPr lang="en-US" dirty="0"/>
                    </a:p>
                  </a:txBody>
                  <a:tcPr anchor="ctr"/>
                </a:tc>
                <a:tc>
                  <a:txBody>
                    <a:bodyPr/>
                    <a:lstStyle/>
                    <a:p>
                      <a:pPr algn="ctr"/>
                      <a:r>
                        <a:rPr lang="en-US" dirty="0" smtClean="0"/>
                        <a:t>3/1/22</a:t>
                      </a:r>
                      <a:endParaRPr lang="en-US" dirty="0"/>
                    </a:p>
                  </a:txBody>
                  <a:tcPr anchor="ctr"/>
                </a:tc>
                <a:tc>
                  <a:txBody>
                    <a:bodyPr/>
                    <a:lstStyle/>
                    <a:p>
                      <a:pPr algn="ctr"/>
                      <a:r>
                        <a:rPr lang="en-US" dirty="0" smtClean="0"/>
                        <a:t>3/1/22</a:t>
                      </a:r>
                      <a:endParaRPr lang="en-US" dirty="0"/>
                    </a:p>
                  </a:txBody>
                  <a:tcPr anchor="ctr"/>
                </a:tc>
                <a:tc>
                  <a:txBody>
                    <a:bodyPr/>
                    <a:lstStyle/>
                    <a:p>
                      <a:pPr algn="ctr"/>
                      <a:r>
                        <a:rPr lang="en-US" dirty="0" smtClean="0"/>
                        <a:t>5/1/22</a:t>
                      </a:r>
                      <a:endParaRPr lang="en-US" dirty="0"/>
                    </a:p>
                  </a:txBody>
                  <a:tcPr anchor="ctr"/>
                </a:tc>
                <a:tc>
                  <a:txBody>
                    <a:bodyPr/>
                    <a:lstStyle/>
                    <a:p>
                      <a:pPr algn="ctr"/>
                      <a:r>
                        <a:rPr lang="en-US" dirty="0" smtClean="0"/>
                        <a:t>6/1/22</a:t>
                      </a:r>
                      <a:endParaRPr lang="en-US" dirty="0"/>
                    </a:p>
                  </a:txBody>
                  <a:tcPr anchor="ctr"/>
                </a:tc>
                <a:tc>
                  <a:txBody>
                    <a:bodyPr/>
                    <a:lstStyle/>
                    <a:p>
                      <a:pPr algn="ctr"/>
                      <a:r>
                        <a:rPr lang="en-US" dirty="0" smtClean="0"/>
                        <a:t>2/15/22</a:t>
                      </a:r>
                      <a:endParaRPr lang="en-US" dirty="0"/>
                    </a:p>
                  </a:txBody>
                  <a:tcPr anchor="ctr"/>
                </a:tc>
                <a:tc>
                  <a:txBody>
                    <a:bodyPr/>
                    <a:lstStyle/>
                    <a:p>
                      <a:pPr algn="ctr"/>
                      <a:r>
                        <a:rPr lang="en-US" dirty="0" smtClean="0"/>
                        <a:t>5/1/22</a:t>
                      </a:r>
                      <a:endParaRPr lang="en-US" dirty="0"/>
                    </a:p>
                  </a:txBody>
                  <a:tcPr anchor="ctr"/>
                </a:tc>
              </a:tr>
            </a:tbl>
          </a:graphicData>
        </a:graphic>
      </p:graphicFrame>
      <p:sp>
        <p:nvSpPr>
          <p:cNvPr id="6" name="Footer Placeholder 5"/>
          <p:cNvSpPr>
            <a:spLocks noGrp="1"/>
          </p:cNvSpPr>
          <p:nvPr>
            <p:ph type="ftr" sz="quarter" idx="11"/>
          </p:nvPr>
        </p:nvSpPr>
        <p:spPr/>
        <p:txBody>
          <a:bodyPr/>
          <a:lstStyle/>
          <a:p>
            <a:r>
              <a:rPr lang="en-US" smtClean="0"/>
              <a:t>These dates were verified as of 10/5/21 and are subject to change</a:t>
            </a:r>
            <a:endParaRPr lang="en-US"/>
          </a:p>
        </p:txBody>
      </p:sp>
    </p:spTree>
    <p:extLst>
      <p:ext uri="{BB962C8B-B14F-4D97-AF65-F5344CB8AC3E}">
        <p14:creationId xmlns:p14="http://schemas.microsoft.com/office/powerpoint/2010/main" val="3753393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74</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College Application Deadlines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Application Deadlines</dc:title>
  <dc:creator>Microsoft account</dc:creator>
  <cp:lastModifiedBy>Microsoft account</cp:lastModifiedBy>
  <cp:revision>2</cp:revision>
  <dcterms:created xsi:type="dcterms:W3CDTF">2021-10-06T12:41:12Z</dcterms:created>
  <dcterms:modified xsi:type="dcterms:W3CDTF">2021-10-06T12:43:34Z</dcterms:modified>
</cp:coreProperties>
</file>