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094A3-B6AF-4789-B5D7-BA113D9A490E}" type="datetimeFigureOut">
              <a:rPr lang="en-US" smtClean="0"/>
              <a:t>3/28/2010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B350CF-0E4F-4ACE-B2BC-4896901D8E26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350CF-0E4F-4ACE-B2BC-4896901D8E26}" type="slidenum">
              <a:rPr lang="en-CA" smtClean="0"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350CF-0E4F-4ACE-B2BC-4896901D8E26}" type="slidenum">
              <a:rPr lang="en-CA" smtClean="0"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350CF-0E4F-4ACE-B2BC-4896901D8E26}" type="slidenum">
              <a:rPr lang="en-CA" smtClean="0"/>
              <a:t>3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4C44AD9-34BA-41D5-AA10-2248C973963E}" type="datetimeFigureOut">
              <a:rPr lang="en-US" smtClean="0"/>
              <a:t>3/28/2010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3DCACC7-C898-4D3D-AEAF-2B687E78DCCA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4AD9-34BA-41D5-AA10-2248C973963E}" type="datetimeFigureOut">
              <a:rPr lang="en-US" smtClean="0"/>
              <a:t>3/28/2010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CACC7-C898-4D3D-AEAF-2B687E78DCC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4AD9-34BA-41D5-AA10-2248C973963E}" type="datetimeFigureOut">
              <a:rPr lang="en-US" smtClean="0"/>
              <a:t>3/28/2010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CACC7-C898-4D3D-AEAF-2B687E78DCC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C44AD9-34BA-41D5-AA10-2248C973963E}" type="datetimeFigureOut">
              <a:rPr lang="en-US" smtClean="0"/>
              <a:t>3/28/2010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3DCACC7-C898-4D3D-AEAF-2B687E78DCCA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4C44AD9-34BA-41D5-AA10-2248C973963E}" type="datetimeFigureOut">
              <a:rPr lang="en-US" smtClean="0"/>
              <a:t>3/28/2010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3DCACC7-C898-4D3D-AEAF-2B687E78DCCA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4AD9-34BA-41D5-AA10-2248C973963E}" type="datetimeFigureOut">
              <a:rPr lang="en-US" smtClean="0"/>
              <a:t>3/28/2010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CACC7-C898-4D3D-AEAF-2B687E78DCCA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4AD9-34BA-41D5-AA10-2248C973963E}" type="datetimeFigureOut">
              <a:rPr lang="en-US" smtClean="0"/>
              <a:t>3/28/2010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CACC7-C898-4D3D-AEAF-2B687E78DCCA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C44AD9-34BA-41D5-AA10-2248C973963E}" type="datetimeFigureOut">
              <a:rPr lang="en-US" smtClean="0"/>
              <a:t>3/28/2010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DCACC7-C898-4D3D-AEAF-2B687E78DCCA}" type="slidenum">
              <a:rPr lang="en-CA" smtClean="0"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4AD9-34BA-41D5-AA10-2248C973963E}" type="datetimeFigureOut">
              <a:rPr lang="en-US" smtClean="0"/>
              <a:t>3/28/2010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CACC7-C898-4D3D-AEAF-2B687E78DCC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C44AD9-34BA-41D5-AA10-2248C973963E}" type="datetimeFigureOut">
              <a:rPr lang="en-US" smtClean="0"/>
              <a:t>3/28/2010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3DCACC7-C898-4D3D-AEAF-2B687E78DCCA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C44AD9-34BA-41D5-AA10-2248C973963E}" type="datetimeFigureOut">
              <a:rPr lang="en-US" smtClean="0"/>
              <a:t>3/28/2010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DCACC7-C898-4D3D-AEAF-2B687E78DCCA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4C44AD9-34BA-41D5-AA10-2248C973963E}" type="datetimeFigureOut">
              <a:rPr lang="en-US" smtClean="0"/>
              <a:t>3/28/2010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3DCACC7-C898-4D3D-AEAF-2B687E78DCCA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z="5400" dirty="0" smtClean="0">
                <a:latin typeface="Abadi MT Condensed Extra Bold" pitchFamily="34" charset="0"/>
              </a:rPr>
              <a:t>Music Questionnaire</a:t>
            </a:r>
            <a:endParaRPr lang="en-CA" sz="5400" dirty="0">
              <a:latin typeface="Abadi MT Condensed Extra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Here are your 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CA" sz="2400" dirty="0" smtClean="0"/>
              <a:t>What was the first rock band to successfully combine their music with the music of different cultures?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CA" sz="2400" dirty="0" smtClean="0"/>
              <a:t>What band was the first to use “sampling” or loops (sounds or small sections from other songs) in the recording studio much like today’s rap and R + B artists?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CA" sz="2400" dirty="0" smtClean="0"/>
              <a:t>What band is the most covered band in History?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CA" sz="2400" dirty="0" smtClean="0"/>
              <a:t>What band sold more albums in the United States than any other artist in History? (Billions)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CA" sz="2400" dirty="0" smtClean="0"/>
              <a:t>What band was one of the first to use distorted guitars and successfully record a song with beginning elements of heavy metal?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CA" sz="2400" dirty="0" smtClean="0"/>
              <a:t>What was the first band to have a more aggressive style of stage presence?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CA" sz="2400" dirty="0" smtClean="0"/>
              <a:t>What band was the first to popularize the standard rock quartet setup, consisting of drums, guitar or two, bass and vocals?</a:t>
            </a:r>
          </a:p>
          <a:p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Answer?</a:t>
            </a:r>
            <a:endParaRPr lang="en-CA" dirty="0"/>
          </a:p>
        </p:txBody>
      </p:sp>
      <p:pic>
        <p:nvPicPr>
          <p:cNvPr id="4" name="Content Placeholder 3" descr="beatles1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143108" y="1714488"/>
            <a:ext cx="4127004" cy="4298962"/>
          </a:xfrm>
        </p:spPr>
      </p:pic>
      <p:sp>
        <p:nvSpPr>
          <p:cNvPr id="5" name="TextBox 4"/>
          <p:cNvSpPr txBox="1"/>
          <p:nvPr/>
        </p:nvSpPr>
        <p:spPr>
          <a:xfrm>
            <a:off x="1928794" y="28574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5500702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John Lennon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5984" y="1785926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Paul McCartney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5984" y="5500702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George Harrison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00562" y="1785926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 smtClean="0">
                <a:solidFill>
                  <a:schemeClr val="bg1"/>
                </a:solidFill>
              </a:rPr>
              <a:t>Ringo</a:t>
            </a:r>
            <a:r>
              <a:rPr lang="en-CA" dirty="0" smtClean="0">
                <a:solidFill>
                  <a:schemeClr val="bg1"/>
                </a:solidFill>
              </a:rPr>
              <a:t> Starr</a:t>
            </a:r>
            <a:endParaRPr lang="en-C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</TotalTime>
  <Words>164</Words>
  <Application>Microsoft Office PowerPoint</Application>
  <PresentationFormat>On-screen Show (4:3)</PresentationFormat>
  <Paragraphs>17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Oriel</vt:lpstr>
      <vt:lpstr>Music Questionnaire</vt:lpstr>
      <vt:lpstr>Here are your questions</vt:lpstr>
      <vt:lpstr>Answer?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Questionnaire</dc:title>
  <dc:creator>Steve Giddings</dc:creator>
  <cp:lastModifiedBy>Steve Giddings</cp:lastModifiedBy>
  <cp:revision>3</cp:revision>
  <dcterms:created xsi:type="dcterms:W3CDTF">2010-03-28T18:09:54Z</dcterms:created>
  <dcterms:modified xsi:type="dcterms:W3CDTF">2010-03-28T18:35:46Z</dcterms:modified>
</cp:coreProperties>
</file>