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43" r:id="rId1"/>
  </p:sldMasterIdLst>
  <p:notesMasterIdLst>
    <p:notesMasterId r:id="rId76"/>
  </p:notesMasterIdLst>
  <p:handoutMasterIdLst>
    <p:handoutMasterId r:id="rId77"/>
  </p:handoutMasterIdLst>
  <p:sldIdLst>
    <p:sldId id="256" r:id="rId2"/>
    <p:sldId id="269" r:id="rId3"/>
    <p:sldId id="270" r:id="rId4"/>
    <p:sldId id="257" r:id="rId5"/>
    <p:sldId id="263" r:id="rId6"/>
    <p:sldId id="329" r:id="rId7"/>
    <p:sldId id="328" r:id="rId8"/>
    <p:sldId id="292" r:id="rId9"/>
    <p:sldId id="275" r:id="rId10"/>
    <p:sldId id="331" r:id="rId11"/>
    <p:sldId id="293" r:id="rId12"/>
    <p:sldId id="276" r:id="rId13"/>
    <p:sldId id="277" r:id="rId14"/>
    <p:sldId id="258" r:id="rId15"/>
    <p:sldId id="294" r:id="rId16"/>
    <p:sldId id="261" r:id="rId17"/>
    <p:sldId id="262" r:id="rId18"/>
    <p:sldId id="273" r:id="rId19"/>
    <p:sldId id="266" r:id="rId20"/>
    <p:sldId id="274" r:id="rId21"/>
    <p:sldId id="279" r:id="rId22"/>
    <p:sldId id="259" r:id="rId23"/>
    <p:sldId id="260" r:id="rId24"/>
    <p:sldId id="295" r:id="rId25"/>
    <p:sldId id="264" r:id="rId26"/>
    <p:sldId id="300" r:id="rId27"/>
    <p:sldId id="301" r:id="rId28"/>
    <p:sldId id="299" r:id="rId29"/>
    <p:sldId id="297" r:id="rId30"/>
    <p:sldId id="298" r:id="rId31"/>
    <p:sldId id="267" r:id="rId32"/>
    <p:sldId id="296" r:id="rId33"/>
    <p:sldId id="271" r:id="rId34"/>
    <p:sldId id="268" r:id="rId35"/>
    <p:sldId id="272" r:id="rId36"/>
    <p:sldId id="280" r:id="rId37"/>
    <p:sldId id="281" r:id="rId38"/>
    <p:sldId id="282" r:id="rId39"/>
    <p:sldId id="302" r:id="rId40"/>
    <p:sldId id="283" r:id="rId41"/>
    <p:sldId id="284" r:id="rId42"/>
    <p:sldId id="285" r:id="rId43"/>
    <p:sldId id="333" r:id="rId44"/>
    <p:sldId id="304" r:id="rId45"/>
    <p:sldId id="286" r:id="rId46"/>
    <p:sldId id="287" r:id="rId47"/>
    <p:sldId id="306" r:id="rId48"/>
    <p:sldId id="308" r:id="rId49"/>
    <p:sldId id="309" r:id="rId50"/>
    <p:sldId id="305" r:id="rId51"/>
    <p:sldId id="288" r:id="rId52"/>
    <p:sldId id="291" r:id="rId53"/>
    <p:sldId id="314" r:id="rId54"/>
    <p:sldId id="313" r:id="rId55"/>
    <p:sldId id="312" r:id="rId56"/>
    <p:sldId id="311" r:id="rId57"/>
    <p:sldId id="303" r:id="rId58"/>
    <p:sldId id="290" r:id="rId59"/>
    <p:sldId id="318" r:id="rId60"/>
    <p:sldId id="319" r:id="rId61"/>
    <p:sldId id="310" r:id="rId62"/>
    <p:sldId id="316" r:id="rId63"/>
    <p:sldId id="315" r:id="rId64"/>
    <p:sldId id="317" r:id="rId65"/>
    <p:sldId id="324" r:id="rId66"/>
    <p:sldId id="322" r:id="rId67"/>
    <p:sldId id="321" r:id="rId68"/>
    <p:sldId id="325" r:id="rId69"/>
    <p:sldId id="323" r:id="rId70"/>
    <p:sldId id="326" r:id="rId71"/>
    <p:sldId id="320" r:id="rId72"/>
    <p:sldId id="334" r:id="rId73"/>
    <p:sldId id="330" r:id="rId74"/>
    <p:sldId id="327" r:id="rId75"/>
  </p:sldIdLst>
  <p:sldSz cx="9144000" cy="6858000" type="screen4x3"/>
  <p:notesSz cx="6858000" cy="91011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1E705"/>
    <a:srgbClr val="B1E802"/>
    <a:srgbClr val="BEE507"/>
    <a:srgbClr val="CFFF01"/>
    <a:srgbClr val="AFCC00"/>
    <a:srgbClr val="ACC804"/>
    <a:srgbClr val="A8C903"/>
    <a:srgbClr val="F0F0DC"/>
    <a:srgbClr val="FFFFCC"/>
    <a:srgbClr val="E6E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363" autoAdjust="0"/>
    <p:restoredTop sz="90929"/>
  </p:normalViewPr>
  <p:slideViewPr>
    <p:cSldViewPr>
      <p:cViewPr>
        <p:scale>
          <a:sx n="75" d="100"/>
          <a:sy n="75" d="100"/>
        </p:scale>
        <p:origin x="-115" y="2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12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20A7B-5E0E-4A12-AEC8-09822FF31B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E26CD5-DD68-4F49-A891-940CF9D94220}">
      <dgm:prSet phldrT="[Text]" custT="1"/>
      <dgm:spPr/>
      <dgm:t>
        <a:bodyPr/>
        <a:lstStyle/>
        <a:p>
          <a:endParaRPr lang="en-US" sz="3600" b="1" dirty="0">
            <a:solidFill>
              <a:schemeClr val="tx1">
                <a:lumMod val="75000"/>
              </a:schemeClr>
            </a:solidFill>
          </a:endParaRPr>
        </a:p>
      </dgm:t>
    </dgm:pt>
    <dgm:pt modelId="{6236D4AA-11D0-4B4C-A08B-B7E2EE442A27}" type="parTrans" cxnId="{E1322D8F-2CC9-4665-AE64-357B830122A0}">
      <dgm:prSet/>
      <dgm:spPr/>
      <dgm:t>
        <a:bodyPr/>
        <a:lstStyle/>
        <a:p>
          <a:endParaRPr lang="en-US"/>
        </a:p>
      </dgm:t>
    </dgm:pt>
    <dgm:pt modelId="{E48BC021-47B5-493A-86C4-BF83C433492A}" type="sibTrans" cxnId="{E1322D8F-2CC9-4665-AE64-357B830122A0}">
      <dgm:prSet/>
      <dgm:spPr/>
      <dgm:t>
        <a:bodyPr/>
        <a:lstStyle/>
        <a:p>
          <a:endParaRPr lang="en-US"/>
        </a:p>
      </dgm:t>
    </dgm:pt>
    <dgm:pt modelId="{2EF0543B-B55C-4626-A2CA-5610B8107A78}" type="pres">
      <dgm:prSet presAssocID="{B6220A7B-5E0E-4A12-AEC8-09822FF31BCE}" presName="linear" presStyleCnt="0">
        <dgm:presLayoutVars>
          <dgm:animLvl val="lvl"/>
          <dgm:resizeHandles val="exact"/>
        </dgm:presLayoutVars>
      </dgm:prSet>
      <dgm:spPr/>
      <dgm:t>
        <a:bodyPr/>
        <a:lstStyle/>
        <a:p>
          <a:endParaRPr lang="en-US"/>
        </a:p>
      </dgm:t>
    </dgm:pt>
    <dgm:pt modelId="{DCAAEC85-2D4E-49B6-B605-2B4786448D16}" type="pres">
      <dgm:prSet presAssocID="{3AE26CD5-DD68-4F49-A891-940CF9D94220}" presName="parentText" presStyleLbl="node1" presStyleIdx="0" presStyleCnt="1" custFlipVert="0" custScaleX="85186" custScaleY="10909" custLinFactY="57981" custLinFactNeighborX="5556" custLinFactNeighborY="100000">
        <dgm:presLayoutVars>
          <dgm:chMax val="0"/>
          <dgm:bulletEnabled val="1"/>
        </dgm:presLayoutVars>
      </dgm:prSet>
      <dgm:spPr/>
      <dgm:t>
        <a:bodyPr/>
        <a:lstStyle/>
        <a:p>
          <a:endParaRPr lang="en-US"/>
        </a:p>
      </dgm:t>
    </dgm:pt>
  </dgm:ptLst>
  <dgm:cxnLst>
    <dgm:cxn modelId="{73B11841-6D72-4E51-B38E-649FC43CE092}" type="presOf" srcId="{B6220A7B-5E0E-4A12-AEC8-09822FF31BCE}" destId="{2EF0543B-B55C-4626-A2CA-5610B8107A78}" srcOrd="0" destOrd="0" presId="urn:microsoft.com/office/officeart/2005/8/layout/vList2"/>
    <dgm:cxn modelId="{E1322D8F-2CC9-4665-AE64-357B830122A0}" srcId="{B6220A7B-5E0E-4A12-AEC8-09822FF31BCE}" destId="{3AE26CD5-DD68-4F49-A891-940CF9D94220}" srcOrd="0" destOrd="0" parTransId="{6236D4AA-11D0-4B4C-A08B-B7E2EE442A27}" sibTransId="{E48BC021-47B5-493A-86C4-BF83C433492A}"/>
    <dgm:cxn modelId="{D01832AB-9827-4B29-A7D7-46952CA2A753}" type="presOf" srcId="{3AE26CD5-DD68-4F49-A891-940CF9D94220}" destId="{DCAAEC85-2D4E-49B6-B605-2B4786448D16}" srcOrd="0" destOrd="0" presId="urn:microsoft.com/office/officeart/2005/8/layout/vList2"/>
    <dgm:cxn modelId="{1C97F760-3B57-460F-AD28-1878BCA0419E}" type="presParOf" srcId="{2EF0543B-B55C-4626-A2CA-5610B8107A78}" destId="{DCAAEC85-2D4E-49B6-B605-2B4786448D1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220A7B-5E0E-4A12-AEC8-09822FF31B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F0543B-B55C-4626-A2CA-5610B8107A78}" type="pres">
      <dgm:prSet presAssocID="{B6220A7B-5E0E-4A12-AEC8-09822FF31BCE}" presName="linear" presStyleCnt="0">
        <dgm:presLayoutVars>
          <dgm:animLvl val="lvl"/>
          <dgm:resizeHandles val="exact"/>
        </dgm:presLayoutVars>
      </dgm:prSet>
      <dgm:spPr/>
      <dgm:t>
        <a:bodyPr/>
        <a:lstStyle/>
        <a:p>
          <a:endParaRPr lang="en-US"/>
        </a:p>
      </dgm:t>
    </dgm:pt>
  </dgm:ptLst>
  <dgm:cxnLst>
    <dgm:cxn modelId="{E0521386-ECB0-4DB6-AA20-398B1CF7909E}" type="presOf" srcId="{B6220A7B-5E0E-4A12-AEC8-09822FF31BCE}" destId="{2EF0543B-B55C-4626-A2CA-5610B8107A78}" srcOrd="0" destOrd="0" presId="urn:microsoft.com/office/officeart/2005/8/layout/vList2"/>
  </dgm:cxnLst>
  <dgm:bg>
    <a:blipFill>
      <a:blip xmlns:r="http://schemas.openxmlformats.org/officeDocument/2006/relationships" r:embed="rId1"/>
      <a:stretch>
        <a:fillRect/>
      </a:stretch>
    </a:blipFill>
  </dgm:bg>
  <dgm:whole>
    <a:ln w="28575">
      <a:solidFill>
        <a:schemeClr val="accent1">
          <a:lumMod val="50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AEC85-2D4E-49B6-B605-2B4786448D16}">
      <dsp:nvSpPr>
        <dsp:cNvPr id="0" name=""/>
        <dsp:cNvSpPr/>
      </dsp:nvSpPr>
      <dsp:spPr>
        <a:xfrm>
          <a:off x="1066803" y="3887942"/>
          <a:ext cx="7010467" cy="1327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US" sz="3600" b="1" kern="1200" dirty="0">
            <a:solidFill>
              <a:schemeClr val="tx1">
                <a:lumMod val="75000"/>
              </a:schemeClr>
            </a:solidFill>
          </a:endParaRPr>
        </a:p>
      </dsp:txBody>
      <dsp:txXfrm>
        <a:off x="1073283" y="3894422"/>
        <a:ext cx="6997507" cy="119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atin typeface="Arial" charset="0"/>
                <a:ea typeface="ＭＳ Ｐゴシック" pitchFamily="84" charset="-128"/>
              </a:defRPr>
            </a:lvl1pPr>
          </a:lstStyle>
          <a:p>
            <a:pPr>
              <a:defRPr/>
            </a:pPr>
            <a:endParaRPr lang="en-US"/>
          </a:p>
        </p:txBody>
      </p:sp>
      <p:sp>
        <p:nvSpPr>
          <p:cNvPr id="3" name="Date Placeholder 2"/>
          <p:cNvSpPr>
            <a:spLocks noGrp="1"/>
          </p:cNvSpPr>
          <p:nvPr>
            <p:ph type="dt" sz="quarter" idx="1"/>
          </p:nvPr>
        </p:nvSpPr>
        <p:spPr>
          <a:xfrm>
            <a:off x="3884613" y="0"/>
            <a:ext cx="2971800" cy="455613"/>
          </a:xfrm>
          <a:prstGeom prst="rect">
            <a:avLst/>
          </a:prstGeom>
        </p:spPr>
        <p:txBody>
          <a:bodyPr vert="horz" lIns="91440" tIns="45720" rIns="91440" bIns="45720" rtlCol="0"/>
          <a:lstStyle>
            <a:lvl1pPr algn="r">
              <a:defRPr sz="1200">
                <a:latin typeface="Arial" charset="0"/>
                <a:ea typeface="ＭＳ Ｐゴシック" pitchFamily="84" charset="-128"/>
              </a:defRPr>
            </a:lvl1pPr>
          </a:lstStyle>
          <a:p>
            <a:pPr>
              <a:defRPr/>
            </a:pPr>
            <a:fld id="{6678C9C4-E7C5-4F9D-A64A-E7988C1048A3}" type="datetimeFigureOut">
              <a:rPr lang="en-US"/>
              <a:pPr>
                <a:defRPr/>
              </a:pPr>
              <a:t>6/10/2016</a:t>
            </a:fld>
            <a:endParaRPr lang="en-US"/>
          </a:p>
        </p:txBody>
      </p:sp>
      <p:sp>
        <p:nvSpPr>
          <p:cNvPr id="4" name="Footer Placeholder 3"/>
          <p:cNvSpPr>
            <a:spLocks noGrp="1"/>
          </p:cNvSpPr>
          <p:nvPr>
            <p:ph type="ftr" sz="quarter" idx="2"/>
          </p:nvPr>
        </p:nvSpPr>
        <p:spPr>
          <a:xfrm>
            <a:off x="0" y="8643938"/>
            <a:ext cx="2971800" cy="455612"/>
          </a:xfrm>
          <a:prstGeom prst="rect">
            <a:avLst/>
          </a:prstGeom>
        </p:spPr>
        <p:txBody>
          <a:bodyPr vert="horz" lIns="91440" tIns="45720" rIns="91440" bIns="45720" rtlCol="0" anchor="b"/>
          <a:lstStyle>
            <a:lvl1pPr algn="l">
              <a:defRPr sz="1200">
                <a:latin typeface="Arial" charset="0"/>
                <a:ea typeface="ＭＳ Ｐゴシック" pitchFamily="84" charset="-128"/>
              </a:defRPr>
            </a:lvl1pPr>
          </a:lstStyle>
          <a:p>
            <a:pPr>
              <a:defRPr/>
            </a:pPr>
            <a:endParaRPr lang="en-US"/>
          </a:p>
        </p:txBody>
      </p:sp>
      <p:sp>
        <p:nvSpPr>
          <p:cNvPr id="5" name="Slide Number Placeholder 4"/>
          <p:cNvSpPr>
            <a:spLocks noGrp="1"/>
          </p:cNvSpPr>
          <p:nvPr>
            <p:ph type="sldNum" sz="quarter" idx="3"/>
          </p:nvPr>
        </p:nvSpPr>
        <p:spPr>
          <a:xfrm>
            <a:off x="3884613" y="8643938"/>
            <a:ext cx="2971800" cy="4556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631AF0-32EB-42FE-B129-2640259A46D6}" type="slidenum">
              <a:rPr lang="en-US" altLang="en-US"/>
              <a:pPr/>
              <a:t>‹#›</a:t>
            </a:fld>
            <a:endParaRPr lang="en-US" altLang="en-US"/>
          </a:p>
        </p:txBody>
      </p:sp>
    </p:spTree>
    <p:extLst>
      <p:ext uri="{BB962C8B-B14F-4D97-AF65-F5344CB8AC3E}">
        <p14:creationId xmlns:p14="http://schemas.microsoft.com/office/powerpoint/2010/main" val="841999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613"/>
          </a:xfrm>
          <a:prstGeom prst="rect">
            <a:avLst/>
          </a:prstGeom>
        </p:spPr>
        <p:txBody>
          <a:bodyPr vert="horz" lIns="91440" tIns="45720" rIns="91440" bIns="45720" rtlCol="0"/>
          <a:lstStyle>
            <a:lvl1pPr algn="l">
              <a:defRPr sz="1200">
                <a:latin typeface="Arial" charset="0"/>
                <a:ea typeface="ＭＳ Ｐゴシック" pitchFamily="84" charset="-128"/>
              </a:defRPr>
            </a:lvl1pPr>
          </a:lstStyle>
          <a:p>
            <a:pPr>
              <a:defRPr/>
            </a:pPr>
            <a:endParaRPr lang="en-US"/>
          </a:p>
        </p:txBody>
      </p:sp>
      <p:sp>
        <p:nvSpPr>
          <p:cNvPr id="3" name="Date Placeholder 2"/>
          <p:cNvSpPr>
            <a:spLocks noGrp="1"/>
          </p:cNvSpPr>
          <p:nvPr>
            <p:ph type="dt" idx="1"/>
          </p:nvPr>
        </p:nvSpPr>
        <p:spPr>
          <a:xfrm>
            <a:off x="3884613" y="0"/>
            <a:ext cx="2971800" cy="455613"/>
          </a:xfrm>
          <a:prstGeom prst="rect">
            <a:avLst/>
          </a:prstGeom>
        </p:spPr>
        <p:txBody>
          <a:bodyPr vert="horz" lIns="91440" tIns="45720" rIns="91440" bIns="45720" rtlCol="0"/>
          <a:lstStyle>
            <a:lvl1pPr algn="r">
              <a:defRPr sz="1200">
                <a:latin typeface="Arial" charset="0"/>
                <a:ea typeface="ＭＳ Ｐゴシック" pitchFamily="84" charset="-128"/>
              </a:defRPr>
            </a:lvl1pPr>
          </a:lstStyle>
          <a:p>
            <a:pPr>
              <a:defRPr/>
            </a:pPr>
            <a:fld id="{320783F4-2784-4924-80B9-3CAC3D9CE9FB}" type="datetimeFigureOut">
              <a:rPr lang="en-US"/>
              <a:pPr>
                <a:defRPr/>
              </a:pPr>
              <a:t>6/10/2016</a:t>
            </a:fld>
            <a:endParaRPr lang="en-US"/>
          </a:p>
        </p:txBody>
      </p:sp>
      <p:sp>
        <p:nvSpPr>
          <p:cNvPr id="4" name="Slide Image Placeholder 3"/>
          <p:cNvSpPr>
            <a:spLocks noGrp="1" noRot="1" noChangeAspect="1"/>
          </p:cNvSpPr>
          <p:nvPr>
            <p:ph type="sldImg" idx="2"/>
          </p:nvPr>
        </p:nvSpPr>
        <p:spPr>
          <a:xfrm>
            <a:off x="1154113" y="682625"/>
            <a:ext cx="4549775" cy="3413125"/>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22763"/>
            <a:ext cx="5486400" cy="40957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43938"/>
            <a:ext cx="2971800" cy="455612"/>
          </a:xfrm>
          <a:prstGeom prst="rect">
            <a:avLst/>
          </a:prstGeom>
        </p:spPr>
        <p:txBody>
          <a:bodyPr vert="horz" lIns="91440" tIns="45720" rIns="91440" bIns="45720" rtlCol="0" anchor="b"/>
          <a:lstStyle>
            <a:lvl1pPr algn="l">
              <a:defRPr sz="1200">
                <a:latin typeface="Arial" charset="0"/>
                <a:ea typeface="ＭＳ Ｐゴシック" pitchFamily="84" charset="-128"/>
              </a:defRPr>
            </a:lvl1pPr>
          </a:lstStyle>
          <a:p>
            <a:pPr>
              <a:defRPr/>
            </a:pPr>
            <a:endParaRPr lang="en-US"/>
          </a:p>
        </p:txBody>
      </p:sp>
      <p:sp>
        <p:nvSpPr>
          <p:cNvPr id="7" name="Slide Number Placeholder 6"/>
          <p:cNvSpPr>
            <a:spLocks noGrp="1"/>
          </p:cNvSpPr>
          <p:nvPr>
            <p:ph type="sldNum" sz="quarter" idx="5"/>
          </p:nvPr>
        </p:nvSpPr>
        <p:spPr>
          <a:xfrm>
            <a:off x="3884613" y="8643938"/>
            <a:ext cx="2971800" cy="4556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2FA72AB-01A7-4218-9B7C-D7D73E93F919}" type="slidenum">
              <a:rPr lang="en-US" altLang="en-US"/>
              <a:pPr/>
              <a:t>‹#›</a:t>
            </a:fld>
            <a:endParaRPr lang="en-US" altLang="en-US"/>
          </a:p>
        </p:txBody>
      </p:sp>
    </p:spTree>
    <p:extLst>
      <p:ext uri="{BB962C8B-B14F-4D97-AF65-F5344CB8AC3E}">
        <p14:creationId xmlns:p14="http://schemas.microsoft.com/office/powerpoint/2010/main" val="12541851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7E7091-B9E4-40F3-8F3F-93E8D17E2004}" type="slidenum">
              <a:rPr lang="en-US" altLang="en-US" sz="1200"/>
              <a:pPr/>
              <a:t>1</a:t>
            </a:fld>
            <a:endParaRPr lang="en-US" altLang="en-US" sz="1200"/>
          </a:p>
        </p:txBody>
      </p:sp>
    </p:spTree>
    <p:extLst>
      <p:ext uri="{BB962C8B-B14F-4D97-AF65-F5344CB8AC3E}">
        <p14:creationId xmlns:p14="http://schemas.microsoft.com/office/powerpoint/2010/main" val="1785545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CB5676-6F38-4719-BEB0-00B8B57C6896}" type="slidenum">
              <a:rPr lang="en-US" altLang="en-US" sz="1200"/>
              <a:pPr/>
              <a:t>13</a:t>
            </a:fld>
            <a:endParaRPr lang="en-US" altLang="en-US" sz="1200"/>
          </a:p>
        </p:txBody>
      </p:sp>
    </p:spTree>
    <p:extLst>
      <p:ext uri="{BB962C8B-B14F-4D97-AF65-F5344CB8AC3E}">
        <p14:creationId xmlns:p14="http://schemas.microsoft.com/office/powerpoint/2010/main" val="386481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C2283A-B3EC-401C-8087-B8360DEE2CC6}" type="slidenum">
              <a:rPr lang="en-US" altLang="en-US" sz="1200"/>
              <a:pPr/>
              <a:t>14</a:t>
            </a:fld>
            <a:endParaRPr lang="en-US" altLang="en-US" sz="1200"/>
          </a:p>
        </p:txBody>
      </p:sp>
    </p:spTree>
    <p:extLst>
      <p:ext uri="{BB962C8B-B14F-4D97-AF65-F5344CB8AC3E}">
        <p14:creationId xmlns:p14="http://schemas.microsoft.com/office/powerpoint/2010/main" val="231527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4AEED0-8AF3-43B8-8E27-D220165D7367}" type="slidenum">
              <a:rPr lang="en-US" altLang="en-US" sz="1200"/>
              <a:pPr/>
              <a:t>15</a:t>
            </a:fld>
            <a:endParaRPr lang="en-US" altLang="en-US" sz="1200"/>
          </a:p>
        </p:txBody>
      </p:sp>
    </p:spTree>
    <p:extLst>
      <p:ext uri="{BB962C8B-B14F-4D97-AF65-F5344CB8AC3E}">
        <p14:creationId xmlns:p14="http://schemas.microsoft.com/office/powerpoint/2010/main" val="287973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BE2C89F-DF19-48F3-8791-17BFDC23E90F}" type="slidenum">
              <a:rPr lang="en-US" altLang="en-US" sz="1200"/>
              <a:pPr/>
              <a:t>16</a:t>
            </a:fld>
            <a:endParaRPr lang="en-US" altLang="en-US" sz="1200"/>
          </a:p>
        </p:txBody>
      </p:sp>
    </p:spTree>
    <p:extLst>
      <p:ext uri="{BB962C8B-B14F-4D97-AF65-F5344CB8AC3E}">
        <p14:creationId xmlns:p14="http://schemas.microsoft.com/office/powerpoint/2010/main" val="3988665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32EEAC-701C-4CCE-A7C0-8CCAAD6AFFB7}" type="slidenum">
              <a:rPr lang="en-US" altLang="en-US" sz="1200"/>
              <a:pPr/>
              <a:t>17</a:t>
            </a:fld>
            <a:endParaRPr lang="en-US" altLang="en-US" sz="1200"/>
          </a:p>
        </p:txBody>
      </p:sp>
    </p:spTree>
    <p:extLst>
      <p:ext uri="{BB962C8B-B14F-4D97-AF65-F5344CB8AC3E}">
        <p14:creationId xmlns:p14="http://schemas.microsoft.com/office/powerpoint/2010/main" val="17598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D7ADFA-AC70-400A-8E1B-E46A7797D72A}" type="slidenum">
              <a:rPr lang="en-US" altLang="en-US" sz="1200"/>
              <a:pPr/>
              <a:t>19</a:t>
            </a:fld>
            <a:endParaRPr lang="en-US" altLang="en-US" sz="1200"/>
          </a:p>
        </p:txBody>
      </p:sp>
    </p:spTree>
    <p:extLst>
      <p:ext uri="{BB962C8B-B14F-4D97-AF65-F5344CB8AC3E}">
        <p14:creationId xmlns:p14="http://schemas.microsoft.com/office/powerpoint/2010/main" val="310355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562225-8559-45D0-A3B0-66F1360BC325}" type="slidenum">
              <a:rPr lang="en-US" altLang="en-US" sz="1200"/>
              <a:pPr/>
              <a:t>20</a:t>
            </a:fld>
            <a:endParaRPr lang="en-US" altLang="en-US" sz="1200"/>
          </a:p>
        </p:txBody>
      </p:sp>
    </p:spTree>
    <p:extLst>
      <p:ext uri="{BB962C8B-B14F-4D97-AF65-F5344CB8AC3E}">
        <p14:creationId xmlns:p14="http://schemas.microsoft.com/office/powerpoint/2010/main" val="398354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45816F-61D3-4260-A72E-149BA5041CA2}" type="slidenum">
              <a:rPr lang="en-US" altLang="en-US" sz="1200"/>
              <a:pPr/>
              <a:t>21</a:t>
            </a:fld>
            <a:endParaRPr lang="en-US" altLang="en-US" sz="1200"/>
          </a:p>
        </p:txBody>
      </p:sp>
    </p:spTree>
    <p:extLst>
      <p:ext uri="{BB962C8B-B14F-4D97-AF65-F5344CB8AC3E}">
        <p14:creationId xmlns:p14="http://schemas.microsoft.com/office/powerpoint/2010/main" val="2797622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BA7376-09A8-4A4A-A781-57149CBDD6CD}" type="slidenum">
              <a:rPr lang="en-US" altLang="en-US" sz="1200"/>
              <a:pPr/>
              <a:t>22</a:t>
            </a:fld>
            <a:endParaRPr lang="en-US" altLang="en-US" sz="1200"/>
          </a:p>
        </p:txBody>
      </p:sp>
    </p:spTree>
    <p:extLst>
      <p:ext uri="{BB962C8B-B14F-4D97-AF65-F5344CB8AC3E}">
        <p14:creationId xmlns:p14="http://schemas.microsoft.com/office/powerpoint/2010/main" val="1684555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6BD5AE-E939-4318-995A-4F89676DCBF2}" type="slidenum">
              <a:rPr lang="en-US" altLang="en-US" sz="1200"/>
              <a:pPr/>
              <a:t>23</a:t>
            </a:fld>
            <a:endParaRPr lang="en-US" altLang="en-US" sz="1200"/>
          </a:p>
        </p:txBody>
      </p:sp>
    </p:spTree>
    <p:extLst>
      <p:ext uri="{BB962C8B-B14F-4D97-AF65-F5344CB8AC3E}">
        <p14:creationId xmlns:p14="http://schemas.microsoft.com/office/powerpoint/2010/main" val="137009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743826-CD4D-4EC0-BD67-EA256422F599}" type="slidenum">
              <a:rPr lang="en-US" altLang="en-US" sz="1200"/>
              <a:pPr/>
              <a:t>2</a:t>
            </a:fld>
            <a:endParaRPr lang="en-US" altLang="en-US" sz="1200"/>
          </a:p>
        </p:txBody>
      </p:sp>
    </p:spTree>
    <p:extLst>
      <p:ext uri="{BB962C8B-B14F-4D97-AF65-F5344CB8AC3E}">
        <p14:creationId xmlns:p14="http://schemas.microsoft.com/office/powerpoint/2010/main" val="295231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27CBE6-CC93-464B-B88A-BB8D44401234}" type="slidenum">
              <a:rPr lang="en-US" altLang="en-US" sz="1200"/>
              <a:pPr/>
              <a:t>24</a:t>
            </a:fld>
            <a:endParaRPr lang="en-US" altLang="en-US" sz="1200"/>
          </a:p>
        </p:txBody>
      </p:sp>
    </p:spTree>
    <p:extLst>
      <p:ext uri="{BB962C8B-B14F-4D97-AF65-F5344CB8AC3E}">
        <p14:creationId xmlns:p14="http://schemas.microsoft.com/office/powerpoint/2010/main" val="1624784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BF82DF-A82F-4D33-A123-7A4EE5723DD6}" type="slidenum">
              <a:rPr lang="en-US" altLang="en-US" sz="1200"/>
              <a:pPr/>
              <a:t>25</a:t>
            </a:fld>
            <a:endParaRPr lang="en-US" altLang="en-US" sz="1200"/>
          </a:p>
        </p:txBody>
      </p:sp>
    </p:spTree>
    <p:extLst>
      <p:ext uri="{BB962C8B-B14F-4D97-AF65-F5344CB8AC3E}">
        <p14:creationId xmlns:p14="http://schemas.microsoft.com/office/powerpoint/2010/main" val="3872539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43299C-73A8-4E3E-BDEE-E6B3AFD94624}" type="slidenum">
              <a:rPr lang="en-US" altLang="en-US" sz="1200"/>
              <a:pPr/>
              <a:t>26</a:t>
            </a:fld>
            <a:endParaRPr lang="en-US" altLang="en-US" sz="1200"/>
          </a:p>
        </p:txBody>
      </p:sp>
    </p:spTree>
    <p:extLst>
      <p:ext uri="{BB962C8B-B14F-4D97-AF65-F5344CB8AC3E}">
        <p14:creationId xmlns:p14="http://schemas.microsoft.com/office/powerpoint/2010/main" val="3732245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D29043-4658-4E99-8E7F-C7B6CA0A47DE}" type="slidenum">
              <a:rPr lang="en-US" altLang="en-US" sz="1200"/>
              <a:pPr/>
              <a:t>27</a:t>
            </a:fld>
            <a:endParaRPr lang="en-US" altLang="en-US" sz="1200"/>
          </a:p>
        </p:txBody>
      </p:sp>
    </p:spTree>
    <p:extLst>
      <p:ext uri="{BB962C8B-B14F-4D97-AF65-F5344CB8AC3E}">
        <p14:creationId xmlns:p14="http://schemas.microsoft.com/office/powerpoint/2010/main" val="3392738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84EC65-BAE0-4E9B-B948-D8F5E2A1E5D5}" type="slidenum">
              <a:rPr lang="en-US" altLang="en-US" sz="1200"/>
              <a:pPr/>
              <a:t>28</a:t>
            </a:fld>
            <a:endParaRPr lang="en-US" altLang="en-US" sz="1200"/>
          </a:p>
        </p:txBody>
      </p:sp>
    </p:spTree>
    <p:extLst>
      <p:ext uri="{BB962C8B-B14F-4D97-AF65-F5344CB8AC3E}">
        <p14:creationId xmlns:p14="http://schemas.microsoft.com/office/powerpoint/2010/main" val="3655425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CF78074-F50C-4E64-8116-A1DE78373F77}" type="slidenum">
              <a:rPr lang="en-US" altLang="en-US" sz="1200"/>
              <a:pPr/>
              <a:t>29</a:t>
            </a:fld>
            <a:endParaRPr lang="en-US" altLang="en-US" sz="1200"/>
          </a:p>
        </p:txBody>
      </p:sp>
    </p:spTree>
    <p:extLst>
      <p:ext uri="{BB962C8B-B14F-4D97-AF65-F5344CB8AC3E}">
        <p14:creationId xmlns:p14="http://schemas.microsoft.com/office/powerpoint/2010/main" val="1198022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4CB915-F39C-4FA9-8FC8-796772846BF5}" type="slidenum">
              <a:rPr lang="en-US" altLang="en-US" sz="1200"/>
              <a:pPr/>
              <a:t>30</a:t>
            </a:fld>
            <a:endParaRPr lang="en-US" altLang="en-US" sz="1200"/>
          </a:p>
        </p:txBody>
      </p:sp>
    </p:spTree>
    <p:extLst>
      <p:ext uri="{BB962C8B-B14F-4D97-AF65-F5344CB8AC3E}">
        <p14:creationId xmlns:p14="http://schemas.microsoft.com/office/powerpoint/2010/main" val="3299949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9B276F-C991-4D2F-9949-DD8159C7B3B1}" type="slidenum">
              <a:rPr lang="en-US" altLang="en-US" sz="1200"/>
              <a:pPr/>
              <a:t>31</a:t>
            </a:fld>
            <a:endParaRPr lang="en-US" altLang="en-US" sz="1200"/>
          </a:p>
        </p:txBody>
      </p:sp>
    </p:spTree>
    <p:extLst>
      <p:ext uri="{BB962C8B-B14F-4D97-AF65-F5344CB8AC3E}">
        <p14:creationId xmlns:p14="http://schemas.microsoft.com/office/powerpoint/2010/main" val="2862347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8A03A1-6DDB-49E3-939B-1044499E87E9}" type="slidenum">
              <a:rPr lang="en-US" altLang="en-US" sz="1200"/>
              <a:pPr/>
              <a:t>32</a:t>
            </a:fld>
            <a:endParaRPr lang="en-US" altLang="en-US" sz="1200"/>
          </a:p>
        </p:txBody>
      </p:sp>
    </p:spTree>
    <p:extLst>
      <p:ext uri="{BB962C8B-B14F-4D97-AF65-F5344CB8AC3E}">
        <p14:creationId xmlns:p14="http://schemas.microsoft.com/office/powerpoint/2010/main" val="2995139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876ADD-BC02-4F16-AA5F-09386F24B74C}" type="slidenum">
              <a:rPr lang="en-US" altLang="en-US" sz="1200"/>
              <a:pPr/>
              <a:t>34</a:t>
            </a:fld>
            <a:endParaRPr lang="en-US" altLang="en-US" sz="1200"/>
          </a:p>
        </p:txBody>
      </p:sp>
    </p:spTree>
    <p:extLst>
      <p:ext uri="{BB962C8B-B14F-4D97-AF65-F5344CB8AC3E}">
        <p14:creationId xmlns:p14="http://schemas.microsoft.com/office/powerpoint/2010/main" val="346327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5F8B7B-2898-4539-B05F-D0FB59150607}" type="slidenum">
              <a:rPr lang="en-US" altLang="en-US" sz="1200"/>
              <a:pPr/>
              <a:t>3</a:t>
            </a:fld>
            <a:endParaRPr lang="en-US" altLang="en-US" sz="1200"/>
          </a:p>
        </p:txBody>
      </p:sp>
    </p:spTree>
    <p:extLst>
      <p:ext uri="{BB962C8B-B14F-4D97-AF65-F5344CB8AC3E}">
        <p14:creationId xmlns:p14="http://schemas.microsoft.com/office/powerpoint/2010/main" val="2173335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9B3CF3-DB52-4089-BB22-BE06D2D1604A}" type="slidenum">
              <a:rPr lang="en-US" altLang="en-US" sz="1200"/>
              <a:pPr/>
              <a:t>35</a:t>
            </a:fld>
            <a:endParaRPr lang="en-US" altLang="en-US" sz="1200"/>
          </a:p>
        </p:txBody>
      </p:sp>
    </p:spTree>
    <p:extLst>
      <p:ext uri="{BB962C8B-B14F-4D97-AF65-F5344CB8AC3E}">
        <p14:creationId xmlns:p14="http://schemas.microsoft.com/office/powerpoint/2010/main" val="1163814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0B78D4-9C3B-4F4A-97EC-C309D86AF779}" type="slidenum">
              <a:rPr lang="en-US" altLang="en-US" sz="1200"/>
              <a:pPr/>
              <a:t>53</a:t>
            </a:fld>
            <a:endParaRPr lang="en-US" altLang="en-US" sz="1200"/>
          </a:p>
        </p:txBody>
      </p:sp>
    </p:spTree>
    <p:extLst>
      <p:ext uri="{BB962C8B-B14F-4D97-AF65-F5344CB8AC3E}">
        <p14:creationId xmlns:p14="http://schemas.microsoft.com/office/powerpoint/2010/main" val="1779054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24076B-7101-4296-A1C6-438C28E9E807}" type="slidenum">
              <a:rPr lang="en-US" altLang="en-US" sz="1200"/>
              <a:pPr/>
              <a:t>4</a:t>
            </a:fld>
            <a:endParaRPr lang="en-US" altLang="en-US" sz="1200"/>
          </a:p>
        </p:txBody>
      </p:sp>
    </p:spTree>
    <p:extLst>
      <p:ext uri="{BB962C8B-B14F-4D97-AF65-F5344CB8AC3E}">
        <p14:creationId xmlns:p14="http://schemas.microsoft.com/office/powerpoint/2010/main" val="266475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F1477E-C24B-41D5-B949-669FB3ED2C44}" type="slidenum">
              <a:rPr lang="en-US" altLang="en-US" sz="1200"/>
              <a:pPr/>
              <a:t>5</a:t>
            </a:fld>
            <a:endParaRPr lang="en-US" altLang="en-US" sz="1200"/>
          </a:p>
        </p:txBody>
      </p:sp>
    </p:spTree>
    <p:extLst>
      <p:ext uri="{BB962C8B-B14F-4D97-AF65-F5344CB8AC3E}">
        <p14:creationId xmlns:p14="http://schemas.microsoft.com/office/powerpoint/2010/main" val="394790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F1477E-C24B-41D5-B949-669FB3ED2C44}" type="slidenum">
              <a:rPr lang="en-US" altLang="en-US" sz="1200"/>
              <a:pPr/>
              <a:t>6</a:t>
            </a:fld>
            <a:endParaRPr lang="en-US" altLang="en-US" sz="1200"/>
          </a:p>
        </p:txBody>
      </p:sp>
    </p:spTree>
    <p:extLst>
      <p:ext uri="{BB962C8B-B14F-4D97-AF65-F5344CB8AC3E}">
        <p14:creationId xmlns:p14="http://schemas.microsoft.com/office/powerpoint/2010/main" val="394790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F1477E-C24B-41D5-B949-669FB3ED2C44}" type="slidenum">
              <a:rPr lang="en-US" altLang="en-US" sz="1200"/>
              <a:pPr/>
              <a:t>7</a:t>
            </a:fld>
            <a:endParaRPr lang="en-US" altLang="en-US" sz="1200"/>
          </a:p>
        </p:txBody>
      </p:sp>
    </p:spTree>
    <p:extLst>
      <p:ext uri="{BB962C8B-B14F-4D97-AF65-F5344CB8AC3E}">
        <p14:creationId xmlns:p14="http://schemas.microsoft.com/office/powerpoint/2010/main" val="394790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7DC073-1E11-480D-B499-263CB149B3DF}" type="slidenum">
              <a:rPr lang="en-US" altLang="en-US" sz="1200"/>
              <a:pPr/>
              <a:t>9</a:t>
            </a:fld>
            <a:endParaRPr lang="en-US" altLang="en-US" sz="1200"/>
          </a:p>
        </p:txBody>
      </p:sp>
    </p:spTree>
    <p:extLst>
      <p:ext uri="{BB962C8B-B14F-4D97-AF65-F5344CB8AC3E}">
        <p14:creationId xmlns:p14="http://schemas.microsoft.com/office/powerpoint/2010/main" val="1591687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7DC073-1E11-480D-B499-263CB149B3DF}" type="slidenum">
              <a:rPr lang="en-US" altLang="en-US" sz="1200"/>
              <a:pPr/>
              <a:t>10</a:t>
            </a:fld>
            <a:endParaRPr lang="en-US" altLang="en-US" sz="1200"/>
          </a:p>
        </p:txBody>
      </p:sp>
    </p:spTree>
    <p:extLst>
      <p:ext uri="{BB962C8B-B14F-4D97-AF65-F5344CB8AC3E}">
        <p14:creationId xmlns:p14="http://schemas.microsoft.com/office/powerpoint/2010/main" val="159168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0"/>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Rectangle 43"/>
          <p:cNvSpPr/>
          <p:nvPr/>
        </p:nvSpPr>
        <p:spPr>
          <a:xfrm>
            <a:off x="4649788" y="-22225"/>
            <a:ext cx="35052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7" name="Date Placeholder 3"/>
          <p:cNvSpPr>
            <a:spLocks noGrp="1"/>
          </p:cNvSpPr>
          <p:nvPr>
            <p:ph type="dt" sz="half" idx="10"/>
          </p:nvPr>
        </p:nvSpPr>
        <p:spPr>
          <a:xfrm>
            <a:off x="4738688" y="1516063"/>
            <a:ext cx="2133600" cy="752475"/>
          </a:xfrm>
        </p:spPr>
        <p:txBody>
          <a:bodyPr anchor="b"/>
          <a:lstStyle>
            <a:lvl1pPr algn="l">
              <a:defRPr sz="2400"/>
            </a:lvl1pPr>
          </a:lstStyle>
          <a:p>
            <a:pPr>
              <a:defRPr/>
            </a:pPr>
            <a:endParaRPr lang="en-US" altLang="en-US"/>
          </a:p>
        </p:txBody>
      </p:sp>
      <p:sp>
        <p:nvSpPr>
          <p:cNvPr id="48" name="Footer Placeholder 4"/>
          <p:cNvSpPr>
            <a:spLocks noGrp="1"/>
          </p:cNvSpPr>
          <p:nvPr>
            <p:ph type="ftr" sz="quarter" idx="11"/>
          </p:nvPr>
        </p:nvSpPr>
        <p:spPr>
          <a:xfrm>
            <a:off x="5303838" y="5719763"/>
            <a:ext cx="2830512" cy="365125"/>
          </a:xfrm>
        </p:spPr>
        <p:txBody>
          <a:bodyPr>
            <a:normAutofit/>
          </a:bodyPr>
          <a:lstStyle>
            <a:lvl1pPr>
              <a:defRPr>
                <a:solidFill>
                  <a:schemeClr val="accent1"/>
                </a:solidFill>
              </a:defRPr>
            </a:lvl1pPr>
          </a:lstStyle>
          <a:p>
            <a:pPr>
              <a:defRPr/>
            </a:pPr>
            <a:endParaRPr lang="en-US" altLang="en-US"/>
          </a:p>
        </p:txBody>
      </p:sp>
      <p:sp>
        <p:nvSpPr>
          <p:cNvPr id="49" name="Slide Number Placeholder 5"/>
          <p:cNvSpPr>
            <a:spLocks noGrp="1"/>
          </p:cNvSpPr>
          <p:nvPr>
            <p:ph type="sldNum" sz="quarter" idx="12"/>
          </p:nvPr>
        </p:nvSpPr>
        <p:spPr>
          <a:xfrm>
            <a:off x="4649788" y="5719763"/>
            <a:ext cx="642937" cy="365125"/>
          </a:xfrm>
        </p:spPr>
        <p:txBody>
          <a:bodyPr/>
          <a:lstStyle>
            <a:lvl1pPr>
              <a:defRPr>
                <a:solidFill>
                  <a:schemeClr val="accent1"/>
                </a:solidFill>
              </a:defRPr>
            </a:lvl1pPr>
          </a:lstStyle>
          <a:p>
            <a:fld id="{EB8C950D-E4C2-4297-A58F-634250C68217}" type="slidenum">
              <a:rPr lang="en-US" altLang="en-US"/>
              <a:pPr/>
              <a:t>‹#›</a:t>
            </a:fld>
            <a:endParaRPr lang="en-US" altLang="en-US"/>
          </a:p>
        </p:txBody>
      </p:sp>
    </p:spTree>
    <p:extLst>
      <p:ext uri="{BB962C8B-B14F-4D97-AF65-F5344CB8AC3E}">
        <p14:creationId xmlns:p14="http://schemas.microsoft.com/office/powerpoint/2010/main" val="2150048395"/>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526B51EC-6F6E-4026-991E-2E9A8D161EEE}" type="slidenum">
              <a:rPr lang="en-US" altLang="en-US"/>
              <a:pPr/>
              <a:t>‹#›</a:t>
            </a:fld>
            <a:endParaRPr lang="en-US" altLang="en-US"/>
          </a:p>
        </p:txBody>
      </p:sp>
    </p:spTree>
    <p:extLst>
      <p:ext uri="{BB962C8B-B14F-4D97-AF65-F5344CB8AC3E}">
        <p14:creationId xmlns:p14="http://schemas.microsoft.com/office/powerpoint/2010/main" val="633220970"/>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66F52EBE-7088-4CDE-AA94-213CC60CF316}" type="slidenum">
              <a:rPr lang="en-US" altLang="en-US"/>
              <a:pPr/>
              <a:t>‹#›</a:t>
            </a:fld>
            <a:endParaRPr lang="en-US" altLang="en-US"/>
          </a:p>
        </p:txBody>
      </p:sp>
    </p:spTree>
    <p:extLst>
      <p:ext uri="{BB962C8B-B14F-4D97-AF65-F5344CB8AC3E}">
        <p14:creationId xmlns:p14="http://schemas.microsoft.com/office/powerpoint/2010/main" val="3557575680"/>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E7AC9406-B1AF-47FB-8521-EDFE9C0BAABD}" type="slidenum">
              <a:rPr lang="en-US" altLang="en-US"/>
              <a:pPr/>
              <a:t>‹#›</a:t>
            </a:fld>
            <a:endParaRPr lang="en-US" altLang="en-US"/>
          </a:p>
        </p:txBody>
      </p:sp>
    </p:spTree>
    <p:extLst>
      <p:ext uri="{BB962C8B-B14F-4D97-AF65-F5344CB8AC3E}">
        <p14:creationId xmlns:p14="http://schemas.microsoft.com/office/powerpoint/2010/main" val="4251353189"/>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fld id="{B4FE8D96-464B-4E5B-9DC9-58176DBDF7E5}" type="slidenum">
              <a:rPr lang="en-US" altLang="en-US"/>
              <a:pPr/>
              <a:t>‹#›</a:t>
            </a:fld>
            <a:endParaRPr lang="en-US" altLang="en-US"/>
          </a:p>
        </p:txBody>
      </p:sp>
    </p:spTree>
    <p:extLst>
      <p:ext uri="{BB962C8B-B14F-4D97-AF65-F5344CB8AC3E}">
        <p14:creationId xmlns:p14="http://schemas.microsoft.com/office/powerpoint/2010/main" val="3239534602"/>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ltLang="en-US"/>
          </a:p>
        </p:txBody>
      </p:sp>
      <p:sp>
        <p:nvSpPr>
          <p:cNvPr id="7" name="Slide Number Placeholder 5"/>
          <p:cNvSpPr>
            <a:spLocks noGrp="1"/>
          </p:cNvSpPr>
          <p:nvPr>
            <p:ph type="sldNum" sz="quarter" idx="17"/>
          </p:nvPr>
        </p:nvSpPr>
        <p:spPr/>
        <p:txBody>
          <a:bodyPr/>
          <a:lstStyle>
            <a:lvl1pPr>
              <a:defRPr/>
            </a:lvl1pPr>
          </a:lstStyle>
          <a:p>
            <a:fld id="{A9981E24-B763-4A42-ADE3-C9DE41E7B30D}" type="slidenum">
              <a:rPr lang="en-US" altLang="en-US"/>
              <a:pPr/>
              <a:t>‹#›</a:t>
            </a:fld>
            <a:endParaRPr lang="en-US" altLang="en-US"/>
          </a:p>
        </p:txBody>
      </p:sp>
    </p:spTree>
    <p:extLst>
      <p:ext uri="{BB962C8B-B14F-4D97-AF65-F5344CB8AC3E}">
        <p14:creationId xmlns:p14="http://schemas.microsoft.com/office/powerpoint/2010/main" val="1790367618"/>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fld id="{0F7B87A6-1B52-44B9-8273-186DD9FB9AE4}" type="slidenum">
              <a:rPr lang="en-US" altLang="en-US"/>
              <a:pPr/>
              <a:t>‹#›</a:t>
            </a:fld>
            <a:endParaRPr lang="en-US" altLang="en-US"/>
          </a:p>
        </p:txBody>
      </p:sp>
    </p:spTree>
    <p:extLst>
      <p:ext uri="{BB962C8B-B14F-4D97-AF65-F5344CB8AC3E}">
        <p14:creationId xmlns:p14="http://schemas.microsoft.com/office/powerpoint/2010/main" val="204887544"/>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A37A92B5-8B98-4BD3-96B0-31CF6B7EB533}" type="slidenum">
              <a:rPr lang="en-US" altLang="en-US"/>
              <a:pPr/>
              <a:t>‹#›</a:t>
            </a:fld>
            <a:endParaRPr lang="en-US" altLang="en-US"/>
          </a:p>
        </p:txBody>
      </p:sp>
    </p:spTree>
    <p:extLst>
      <p:ext uri="{BB962C8B-B14F-4D97-AF65-F5344CB8AC3E}">
        <p14:creationId xmlns:p14="http://schemas.microsoft.com/office/powerpoint/2010/main" val="2690295448"/>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fld id="{C50CBB69-EB0C-4062-ABFA-C8BBE491463B}" type="slidenum">
              <a:rPr lang="en-US" altLang="en-US"/>
              <a:pPr/>
              <a:t>‹#›</a:t>
            </a:fld>
            <a:endParaRPr lang="en-US" altLang="en-US"/>
          </a:p>
        </p:txBody>
      </p:sp>
    </p:spTree>
    <p:extLst>
      <p:ext uri="{BB962C8B-B14F-4D97-AF65-F5344CB8AC3E}">
        <p14:creationId xmlns:p14="http://schemas.microsoft.com/office/powerpoint/2010/main" val="2676416068"/>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904875" y="601663"/>
            <a:ext cx="356235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739833" y="2657434"/>
            <a:ext cx="3304572" cy="1463153"/>
          </a:xfrm>
        </p:spPr>
        <p:txBody>
          <a:bodyPr>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US" altLang="en-US"/>
          </a:p>
        </p:txBody>
      </p:sp>
      <p:sp>
        <p:nvSpPr>
          <p:cNvPr id="49" name="Slide Number Placeholder 6"/>
          <p:cNvSpPr>
            <a:spLocks noGrp="1"/>
          </p:cNvSpPr>
          <p:nvPr>
            <p:ph type="sldNum" sz="quarter" idx="11"/>
          </p:nvPr>
        </p:nvSpPr>
        <p:spPr/>
        <p:txBody>
          <a:bodyPr/>
          <a:lstStyle>
            <a:lvl1pPr>
              <a:defRPr/>
            </a:lvl1pPr>
          </a:lstStyle>
          <a:p>
            <a:fld id="{3ABD6FE1-1FE3-447C-9CD3-0E4E7FC6FAF6}" type="slidenum">
              <a:rPr lang="en-US" altLang="en-US"/>
              <a:pPr/>
              <a:t>‹#›</a:t>
            </a:fld>
            <a:endParaRPr lang="en-US" altLang="en-US"/>
          </a:p>
        </p:txBody>
      </p:sp>
      <p:sp>
        <p:nvSpPr>
          <p:cNvPr id="50" name="Footer Placeholder 5"/>
          <p:cNvSpPr>
            <a:spLocks noGrp="1"/>
          </p:cNvSpPr>
          <p:nvPr>
            <p:ph type="ftr" sz="quarter" idx="12"/>
          </p:nvPr>
        </p:nvSpPr>
        <p:spPr>
          <a:xfrm>
            <a:off x="4641850" y="5724525"/>
            <a:ext cx="3492500" cy="365125"/>
          </a:xfrm>
        </p:spPr>
        <p:txBody>
          <a:bodyPr>
            <a:normAutofit/>
          </a:bodyPr>
          <a:lstStyle>
            <a:lvl1pPr>
              <a:defRPr/>
            </a:lvl1pPr>
          </a:lstStyle>
          <a:p>
            <a:pPr>
              <a:defRPr/>
            </a:pPr>
            <a:endParaRPr lang="en-US" altLang="en-US"/>
          </a:p>
        </p:txBody>
      </p:sp>
    </p:spTree>
    <p:extLst>
      <p:ext uri="{BB962C8B-B14F-4D97-AF65-F5344CB8AC3E}">
        <p14:creationId xmlns:p14="http://schemas.microsoft.com/office/powerpoint/2010/main" val="2934440290"/>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60"/>
          <p:cNvGrpSpPr>
            <a:grpSpLocks/>
          </p:cNvGrpSpPr>
          <p:nvPr/>
        </p:nvGrpSpPr>
        <p:grpSpPr bwMode="auto">
          <a:xfrm>
            <a:off x="-382588" y="0"/>
            <a:ext cx="9932988" cy="6858000"/>
            <a:chOff x="-382404" y="0"/>
            <a:chExt cx="9932332" cy="6858000"/>
          </a:xfrm>
        </p:grpSpPr>
        <p:grpSp>
          <p:nvGrpSpPr>
            <p:cNvPr id="6" name="Group 61"/>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40"/>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5"/>
              <p:cNvGrpSpPr>
                <a:grpSpLocks/>
              </p:cNvGrpSpPr>
              <p:nvPr/>
            </p:nvGrpSpPr>
            <p:grpSpPr bwMode="auto">
              <a:xfrm>
                <a:off x="422910" y="0"/>
                <a:ext cx="2514600" cy="6858000"/>
                <a:chOff x="0" y="0"/>
                <a:chExt cx="2514600" cy="6858000"/>
              </a:xfrm>
            </p:grpSpPr>
            <p:sp>
              <p:nvSpPr>
                <p:cNvPr id="38" name="Rectangle 37"/>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34"/>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Rectangle 31"/>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 name="Freeform 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Freeform 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Freeform 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Hexagon 1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Hexagon 1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Hexagon 1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Hexagon 1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Hexagon 1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Hexagon 17"/>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Hexagon 18"/>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Hexagon 19"/>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Hexagon 20"/>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Hexagon 21"/>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Hexagon 22"/>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Hexagon 23"/>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exagon 24"/>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Hexagon 25"/>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Rectangle 43"/>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p:nvSpPr>
        <p:spPr>
          <a:xfrm>
            <a:off x="904875" y="601663"/>
            <a:ext cx="356235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734424" y="2660904"/>
            <a:ext cx="3300984" cy="1463040"/>
          </a:xfrm>
        </p:spPr>
        <p:txBody>
          <a:bodyPr>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8" name="Date Placeholder 4"/>
          <p:cNvSpPr>
            <a:spLocks noGrp="1"/>
          </p:cNvSpPr>
          <p:nvPr>
            <p:ph type="dt" sz="half" idx="10"/>
          </p:nvPr>
        </p:nvSpPr>
        <p:spPr/>
        <p:txBody>
          <a:bodyPr/>
          <a:lstStyle>
            <a:lvl1pPr>
              <a:defRPr/>
            </a:lvl1pPr>
          </a:lstStyle>
          <a:p>
            <a:pPr>
              <a:defRPr/>
            </a:pPr>
            <a:endParaRPr lang="en-US" altLang="en-US"/>
          </a:p>
        </p:txBody>
      </p:sp>
      <p:sp>
        <p:nvSpPr>
          <p:cNvPr id="49" name="Footer Placeholder 5"/>
          <p:cNvSpPr>
            <a:spLocks noGrp="1"/>
          </p:cNvSpPr>
          <p:nvPr>
            <p:ph type="ftr" sz="quarter" idx="11"/>
          </p:nvPr>
        </p:nvSpPr>
        <p:spPr>
          <a:xfrm>
            <a:off x="4641850" y="5724525"/>
            <a:ext cx="3492500" cy="365125"/>
          </a:xfrm>
        </p:spPr>
        <p:txBody>
          <a:bodyPr>
            <a:normAutofit/>
          </a:bodyPr>
          <a:lstStyle>
            <a:lvl1pPr>
              <a:defRPr/>
            </a:lvl1pPr>
          </a:lstStyle>
          <a:p>
            <a:pPr>
              <a:defRPr/>
            </a:pPr>
            <a:endParaRPr lang="en-US" altLang="en-US"/>
          </a:p>
        </p:txBody>
      </p:sp>
      <p:sp>
        <p:nvSpPr>
          <p:cNvPr id="50" name="Slide Number Placeholder 6"/>
          <p:cNvSpPr>
            <a:spLocks noGrp="1"/>
          </p:cNvSpPr>
          <p:nvPr>
            <p:ph type="sldNum" sz="quarter" idx="12"/>
          </p:nvPr>
        </p:nvSpPr>
        <p:spPr/>
        <p:txBody>
          <a:bodyPr/>
          <a:lstStyle>
            <a:lvl1pPr>
              <a:defRPr/>
            </a:lvl1pPr>
          </a:lstStyle>
          <a:p>
            <a:fld id="{46B63CAA-0486-4C7F-9ED2-B13AAF519481}" type="slidenum">
              <a:rPr lang="en-US" altLang="en-US"/>
              <a:pPr/>
              <a:t>‹#›</a:t>
            </a:fld>
            <a:endParaRPr lang="en-US" altLang="en-US"/>
          </a:p>
        </p:txBody>
      </p:sp>
    </p:spTree>
    <p:extLst>
      <p:ext uri="{BB962C8B-B14F-4D97-AF65-F5344CB8AC3E}">
        <p14:creationId xmlns:p14="http://schemas.microsoft.com/office/powerpoint/2010/main" val="4249388316"/>
      </p:ext>
    </p:extLst>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2F35F"/>
            </a:gs>
            <a:gs pos="62000">
              <a:srgbClr val="92BE3F"/>
            </a:gs>
            <a:gs pos="100000">
              <a:srgbClr val="80A33D"/>
            </a:gs>
          </a:gsLst>
          <a:lin ang="5400000"/>
        </a:gradFill>
        <a:effectLst/>
      </p:bgPr>
    </p:bg>
    <p:spTree>
      <p:nvGrpSpPr>
        <p:cNvPr id="1" name=""/>
        <p:cNvGrpSpPr/>
        <p:nvPr/>
      </p:nvGrpSpPr>
      <p:grpSpPr>
        <a:xfrm>
          <a:off x="0" y="0"/>
          <a:ext cx="0" cy="0"/>
          <a:chOff x="0" y="0"/>
          <a:chExt cx="0" cy="0"/>
        </a:xfrm>
      </p:grpSpPr>
      <p:grpSp>
        <p:nvGrpSpPr>
          <p:cNvPr id="1026" name="Group 41"/>
          <p:cNvGrpSpPr>
            <a:grpSpLocks/>
          </p:cNvGrpSpPr>
          <p:nvPr/>
        </p:nvGrpSpPr>
        <p:grpSpPr bwMode="auto">
          <a:xfrm>
            <a:off x="-304800" y="0"/>
            <a:ext cx="9932988" cy="6858000"/>
            <a:chOff x="-382404" y="0"/>
            <a:chExt cx="9932332" cy="6858000"/>
          </a:xfrm>
        </p:grpSpPr>
        <p:grpSp>
          <p:nvGrpSpPr>
            <p:cNvPr id="1035" name="Group 44"/>
            <p:cNvGrpSpPr>
              <a:grpSpLocks/>
            </p:cNvGrpSpPr>
            <p:nvPr/>
          </p:nvGrpSpPr>
          <p:grpSpPr bwMode="auto">
            <a:xfrm>
              <a:off x="0" y="0"/>
              <a:ext cx="9144000" cy="6858000"/>
              <a:chOff x="0" y="0"/>
              <a:chExt cx="9144000" cy="6858000"/>
            </a:xfrm>
          </p:grpSpPr>
          <p:grpSp>
            <p:nvGrpSpPr>
              <p:cNvPr id="1058"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59"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60"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6" name="Rectangle 65"/>
          <p:cNvSpPr/>
          <p:nvPr/>
        </p:nvSpPr>
        <p:spPr>
          <a:xfrm>
            <a:off x="457200" y="333375"/>
            <a:ext cx="82296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4560888" y="-22225"/>
            <a:ext cx="3679825"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4649788" y="-22225"/>
            <a:ext cx="35052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Title Placeholder 1"/>
          <p:cNvSpPr>
            <a:spLocks noGrp="1"/>
          </p:cNvSpPr>
          <p:nvPr>
            <p:ph type="title"/>
          </p:nvPr>
        </p:nvSpPr>
        <p:spPr bwMode="auto">
          <a:xfrm>
            <a:off x="1042988" y="1027113"/>
            <a:ext cx="7024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1" name="Text Placeholder 2"/>
          <p:cNvSpPr>
            <a:spLocks noGrp="1"/>
          </p:cNvSpPr>
          <p:nvPr>
            <p:ph type="body" idx="1"/>
          </p:nvPr>
        </p:nvSpPr>
        <p:spPr bwMode="auto">
          <a:xfrm>
            <a:off x="1042988" y="2324100"/>
            <a:ext cx="677703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997575" y="223838"/>
            <a:ext cx="2133600" cy="365125"/>
          </a:xfrm>
          <a:prstGeom prst="rect">
            <a:avLst/>
          </a:prstGeom>
        </p:spPr>
        <p:txBody>
          <a:bodyPr vert="horz" lIns="91440" tIns="45720" rIns="91440" bIns="45720" rtlCol="0" anchor="ctr"/>
          <a:lstStyle>
            <a:lvl1pPr algn="r">
              <a:defRPr sz="1200">
                <a:solidFill>
                  <a:srgbClr val="FEFEFE"/>
                </a:solidFill>
                <a:latin typeface="Arial" charset="0"/>
                <a:ea typeface="ＭＳ Ｐゴシック" charset="-128"/>
              </a:defRPr>
            </a:lvl1pPr>
          </a:lstStyle>
          <a:p>
            <a:pPr>
              <a:defRPr/>
            </a:pPr>
            <a:endParaRPr lang="en-US" altLang="en-US"/>
          </a:p>
        </p:txBody>
      </p:sp>
      <p:sp>
        <p:nvSpPr>
          <p:cNvPr id="5" name="Footer Placeholder 4"/>
          <p:cNvSpPr>
            <a:spLocks noGrp="1"/>
          </p:cNvSpPr>
          <p:nvPr>
            <p:ph type="ftr" sz="quarter" idx="3"/>
          </p:nvPr>
        </p:nvSpPr>
        <p:spPr>
          <a:xfrm>
            <a:off x="4641850" y="5851525"/>
            <a:ext cx="3502025" cy="365125"/>
          </a:xfrm>
          <a:prstGeom prst="rect">
            <a:avLst/>
          </a:prstGeom>
        </p:spPr>
        <p:txBody>
          <a:bodyPr vert="horz" lIns="91440" tIns="45720" rIns="91440" bIns="45720" rtlCol="0" anchor="ctr"/>
          <a:lstStyle>
            <a:lvl1pPr algn="r">
              <a:defRPr sz="1200">
                <a:solidFill>
                  <a:schemeClr val="accent1"/>
                </a:solidFill>
                <a:latin typeface="Arial" charset="0"/>
                <a:ea typeface="ＭＳ Ｐゴシック" charset="-128"/>
              </a:defRPr>
            </a:lvl1pPr>
          </a:lstStyle>
          <a:p>
            <a:pPr>
              <a:defRPr/>
            </a:pPr>
            <a:endParaRPr lang="en-US" altLang="en-US"/>
          </a:p>
        </p:txBody>
      </p:sp>
      <p:sp>
        <p:nvSpPr>
          <p:cNvPr id="6" name="Slide Number Placeholder 5"/>
          <p:cNvSpPr>
            <a:spLocks noGrp="1"/>
          </p:cNvSpPr>
          <p:nvPr>
            <p:ph type="sldNum" sz="quarter" idx="4"/>
          </p:nvPr>
        </p:nvSpPr>
        <p:spPr>
          <a:xfrm>
            <a:off x="4649788" y="223838"/>
            <a:ext cx="1331912"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EFEFE"/>
                </a:solidFill>
              </a:defRPr>
            </a:lvl1pPr>
          </a:lstStyle>
          <a:p>
            <a:fld id="{623BC5A5-2622-4E91-B3D0-DC24EC4B62A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6" r:id="rId1"/>
    <p:sldLayoutId id="2147484068" r:id="rId2"/>
    <p:sldLayoutId id="2147484069" r:id="rId3"/>
    <p:sldLayoutId id="2147484070" r:id="rId4"/>
    <p:sldLayoutId id="2147484071" r:id="rId5"/>
    <p:sldLayoutId id="2147484072" r:id="rId6"/>
    <p:sldLayoutId id="2147484073" r:id="rId7"/>
    <p:sldLayoutId id="2147484077" r:id="rId8"/>
    <p:sldLayoutId id="2147484078" r:id="rId9"/>
    <p:sldLayoutId id="2147484074" r:id="rId10"/>
    <p:sldLayoutId id="2147484075" r:id="rId11"/>
  </p:sldLayoutIdLst>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xStyles>
    <p:titleStyle>
      <a:lvl1pPr algn="l" rtl="0" eaLnBrk="1" fontAlgn="base" hangingPunct="1">
        <a:spcBef>
          <a:spcPct val="0"/>
        </a:spcBef>
        <a:spcAft>
          <a:spcPct val="0"/>
        </a:spcAft>
        <a:defRPr sz="4000" kern="1200">
          <a:solidFill>
            <a:schemeClr val="accent1"/>
          </a:solidFill>
          <a:latin typeface="+mj-lt"/>
          <a:ea typeface="+mj-ea"/>
          <a:cs typeface="+mj-cs"/>
        </a:defRPr>
      </a:lvl1pPr>
      <a:lvl2pPr algn="l" rtl="0" eaLnBrk="1" fontAlgn="base" hangingPunct="1">
        <a:spcBef>
          <a:spcPct val="0"/>
        </a:spcBef>
        <a:spcAft>
          <a:spcPct val="0"/>
        </a:spcAft>
        <a:defRPr sz="4000">
          <a:solidFill>
            <a:schemeClr val="accent1"/>
          </a:solidFill>
          <a:latin typeface="Century Gothic" pitchFamily="34" charset="0"/>
        </a:defRPr>
      </a:lvl2pPr>
      <a:lvl3pPr algn="l" rtl="0" eaLnBrk="1" fontAlgn="base" hangingPunct="1">
        <a:spcBef>
          <a:spcPct val="0"/>
        </a:spcBef>
        <a:spcAft>
          <a:spcPct val="0"/>
        </a:spcAft>
        <a:defRPr sz="4000">
          <a:solidFill>
            <a:schemeClr val="accent1"/>
          </a:solidFill>
          <a:latin typeface="Century Gothic" pitchFamily="34" charset="0"/>
        </a:defRPr>
      </a:lvl3pPr>
      <a:lvl4pPr algn="l" rtl="0" eaLnBrk="1" fontAlgn="base" hangingPunct="1">
        <a:spcBef>
          <a:spcPct val="0"/>
        </a:spcBef>
        <a:spcAft>
          <a:spcPct val="0"/>
        </a:spcAft>
        <a:defRPr sz="4000">
          <a:solidFill>
            <a:schemeClr val="accent1"/>
          </a:solidFill>
          <a:latin typeface="Century Gothic" pitchFamily="34" charset="0"/>
        </a:defRPr>
      </a:lvl4pPr>
      <a:lvl5pPr algn="l" rtl="0" eaLnBrk="1" fontAlgn="base" hangingPunct="1">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1" fontAlgn="base" hangingPunct="1">
        <a:spcBef>
          <a:spcPct val="20000"/>
        </a:spcBef>
        <a:spcAft>
          <a:spcPct val="0"/>
        </a:spcAft>
        <a:buClr>
          <a:schemeClr val="accent1"/>
        </a:buClr>
        <a:buSzPct val="76000"/>
        <a:buFont typeface="Wingdings 2" panose="05020102010507070707" pitchFamily="18" charset="2"/>
        <a:buChar char=""/>
        <a:defRPr sz="2400" kern="1200">
          <a:solidFill>
            <a:schemeClr val="tx2"/>
          </a:solidFill>
          <a:latin typeface="+mn-lt"/>
          <a:ea typeface="+mn-ea"/>
          <a:cs typeface="+mn-cs"/>
        </a:defRPr>
      </a:lvl1pPr>
      <a:lvl2pPr marL="639763" indent="-273050" algn="l" rtl="0" eaLnBrk="1" fontAlgn="base" hangingPunct="1">
        <a:spcBef>
          <a:spcPct val="20000"/>
        </a:spcBef>
        <a:spcAft>
          <a:spcPct val="0"/>
        </a:spcAft>
        <a:buClr>
          <a:schemeClr val="accent1"/>
        </a:buClr>
        <a:buSzPct val="76000"/>
        <a:buFont typeface="Wingdings 2" panose="05020102010507070707" pitchFamily="18" charset="2"/>
        <a:buChar char=""/>
        <a:defRPr sz="2200" kern="1200">
          <a:solidFill>
            <a:schemeClr val="tx2"/>
          </a:solidFill>
          <a:latin typeface="+mn-lt"/>
          <a:ea typeface="+mn-ea"/>
          <a:cs typeface="+mn-cs"/>
        </a:defRPr>
      </a:lvl2pPr>
      <a:lvl3pPr marL="914400" indent="-228600" algn="l" rtl="0" eaLnBrk="1" fontAlgn="base" hangingPunct="1">
        <a:spcBef>
          <a:spcPct val="20000"/>
        </a:spcBef>
        <a:spcAft>
          <a:spcPct val="0"/>
        </a:spcAft>
        <a:buClr>
          <a:schemeClr val="accent1"/>
        </a:buClr>
        <a:buSzPct val="76000"/>
        <a:buFont typeface="Wingdings 2" panose="05020102010507070707" pitchFamily="18" charset="2"/>
        <a:buChar char=""/>
        <a:defRPr sz="2000" kern="1200">
          <a:solidFill>
            <a:schemeClr val="tx2"/>
          </a:solidFill>
          <a:latin typeface="+mn-lt"/>
          <a:ea typeface="+mn-ea"/>
          <a:cs typeface="+mn-cs"/>
        </a:defRPr>
      </a:lvl3pPr>
      <a:lvl4pPr marL="1123950" indent="-228600" algn="l" rtl="0" eaLnBrk="1" fontAlgn="base" hangingPunct="1">
        <a:spcBef>
          <a:spcPct val="20000"/>
        </a:spcBef>
        <a:spcAft>
          <a:spcPct val="0"/>
        </a:spcAft>
        <a:buClr>
          <a:schemeClr val="accent1"/>
        </a:buClr>
        <a:buSzPct val="76000"/>
        <a:buFont typeface="Wingdings 2" panose="05020102010507070707" pitchFamily="18" charset="2"/>
        <a:buChar char=""/>
        <a:defRPr kern="1200">
          <a:solidFill>
            <a:schemeClr val="tx2"/>
          </a:solidFill>
          <a:latin typeface="+mn-lt"/>
          <a:ea typeface="+mn-ea"/>
          <a:cs typeface="+mn-cs"/>
        </a:defRPr>
      </a:lvl4pPr>
      <a:lvl5pPr marL="1325563" indent="-228600" algn="l" rtl="0" eaLnBrk="1" fontAlgn="base" hangingPunct="1">
        <a:spcBef>
          <a:spcPct val="20000"/>
        </a:spcBef>
        <a:spcAft>
          <a:spcPct val="0"/>
        </a:spcAft>
        <a:buClr>
          <a:schemeClr val="accent1"/>
        </a:buClr>
        <a:buSzPct val="76000"/>
        <a:buFont typeface="Wingdings 2" panose="05020102010507070707"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5" Type="http://schemas.openxmlformats.org/officeDocument/2006/relationships/image" Target="../media/image76.jpe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3.jpe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jpeg"/></Relationships>
</file>

<file path=ppt/slides/_rels/slide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7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28600"/>
            <a:ext cx="9144000" cy="1981200"/>
          </a:xfrm>
        </p:spPr>
        <p:txBody>
          <a:bodyPr rtlCol="0"/>
          <a:lstStyle/>
          <a:p>
            <a:pPr eaLnBrk="1" fontAlgn="auto" hangingPunct="1">
              <a:spcAft>
                <a:spcPts val="0"/>
              </a:spcAft>
              <a:defRPr/>
            </a:pPr>
            <a:r>
              <a:rPr lang="en-US" altLang="en-US" sz="4000" b="1" dirty="0" smtClean="0">
                <a:solidFill>
                  <a:schemeClr val="accent1">
                    <a:lumMod val="50000"/>
                  </a:schemeClr>
                </a:solidFill>
                <a:effectLst>
                  <a:outerShdw blurRad="38100" dist="38100" dir="2700000" algn="tl">
                    <a:srgbClr val="000000">
                      <a:alpha val="43137"/>
                    </a:srgbClr>
                  </a:outerShdw>
                </a:effectLst>
              </a:rPr>
              <a:t>The DuBois Circle </a:t>
            </a:r>
            <a:br>
              <a:rPr lang="en-US" altLang="en-US" sz="4000" b="1" dirty="0" smtClean="0">
                <a:solidFill>
                  <a:schemeClr val="accent1">
                    <a:lumMod val="50000"/>
                  </a:schemeClr>
                </a:solidFill>
                <a:effectLst>
                  <a:outerShdw blurRad="38100" dist="38100" dir="2700000" algn="tl">
                    <a:srgbClr val="000000">
                      <a:alpha val="43137"/>
                    </a:srgbClr>
                  </a:outerShdw>
                </a:effectLst>
              </a:rPr>
            </a:br>
            <a:r>
              <a:rPr lang="en-US" altLang="en-US" sz="4000" b="1" dirty="0">
                <a:solidFill>
                  <a:schemeClr val="accent1">
                    <a:lumMod val="50000"/>
                  </a:schemeClr>
                </a:solidFill>
                <a:effectLst>
                  <a:outerShdw blurRad="38100" dist="38100" dir="2700000" algn="tl">
                    <a:srgbClr val="000000">
                      <a:alpha val="43137"/>
                    </a:srgbClr>
                  </a:outerShdw>
                </a:effectLst>
              </a:rPr>
              <a:t/>
            </a:r>
            <a:br>
              <a:rPr lang="en-US" altLang="en-US" sz="4000" b="1" dirty="0">
                <a:solidFill>
                  <a:schemeClr val="accent1">
                    <a:lumMod val="50000"/>
                  </a:schemeClr>
                </a:solidFill>
                <a:effectLst>
                  <a:outerShdw blurRad="38100" dist="38100" dir="2700000" algn="tl">
                    <a:srgbClr val="000000">
                      <a:alpha val="43137"/>
                    </a:srgbClr>
                  </a:outerShdw>
                </a:effectLst>
              </a:rPr>
            </a:br>
            <a:r>
              <a:rPr lang="en-US" altLang="en-US" sz="3800" b="1" dirty="0" smtClean="0">
                <a:solidFill>
                  <a:schemeClr val="accent1">
                    <a:lumMod val="50000"/>
                  </a:schemeClr>
                </a:solidFill>
                <a:effectLst>
                  <a:outerShdw blurRad="38100" dist="38100" dir="2700000" algn="tl">
                    <a:srgbClr val="000000">
                      <a:alpha val="43137"/>
                    </a:srgbClr>
                  </a:outerShdw>
                </a:effectLst>
              </a:rPr>
              <a:t>Celebrates its 110</a:t>
            </a:r>
            <a:r>
              <a:rPr lang="en-US" altLang="en-US" sz="3800" b="1" baseline="30000" dirty="0" smtClean="0">
                <a:solidFill>
                  <a:schemeClr val="accent1">
                    <a:lumMod val="50000"/>
                  </a:schemeClr>
                </a:solidFill>
                <a:effectLst>
                  <a:outerShdw blurRad="38100" dist="38100" dir="2700000" algn="tl">
                    <a:srgbClr val="000000">
                      <a:alpha val="43137"/>
                    </a:srgbClr>
                  </a:outerShdw>
                </a:effectLst>
              </a:rPr>
              <a:t>th</a:t>
            </a:r>
            <a:r>
              <a:rPr lang="en-US" altLang="en-US" sz="3800" b="1" dirty="0" smtClean="0">
                <a:solidFill>
                  <a:schemeClr val="accent1">
                    <a:lumMod val="50000"/>
                  </a:schemeClr>
                </a:solidFill>
                <a:effectLst>
                  <a:outerShdw blurRad="38100" dist="38100" dir="2700000" algn="tl">
                    <a:srgbClr val="000000">
                      <a:alpha val="43137"/>
                    </a:srgbClr>
                  </a:outerShdw>
                </a:effectLst>
              </a:rPr>
              <a:t>  </a:t>
            </a:r>
            <a:r>
              <a:rPr lang="en-US" altLang="en-US" sz="3800" b="1" dirty="0" smtClean="0">
                <a:solidFill>
                  <a:schemeClr val="bg2">
                    <a:lumMod val="75000"/>
                  </a:schemeClr>
                </a:solidFill>
                <a:effectLst>
                  <a:outerShdw blurRad="38100" dist="38100" dir="2700000" algn="tl">
                    <a:srgbClr val="000000">
                      <a:alpha val="43137"/>
                    </a:srgbClr>
                  </a:outerShdw>
                </a:effectLst>
              </a:rPr>
              <a:t>Anniversary</a:t>
            </a:r>
            <a:r>
              <a:rPr lang="en-US" altLang="en-US" sz="3800" b="1" dirty="0" smtClean="0">
                <a:solidFill>
                  <a:schemeClr val="bg2">
                    <a:lumMod val="75000"/>
                  </a:schemeClr>
                </a:solidFill>
              </a:rPr>
              <a:t>.</a:t>
            </a:r>
          </a:p>
        </p:txBody>
      </p:sp>
      <p:sp>
        <p:nvSpPr>
          <p:cNvPr id="3075" name="Rectangle 3"/>
          <p:cNvSpPr>
            <a:spLocks noGrp="1" noChangeArrowheads="1"/>
          </p:cNvSpPr>
          <p:nvPr>
            <p:ph type="subTitle" idx="1"/>
          </p:nvPr>
        </p:nvSpPr>
        <p:spPr>
          <a:xfrm>
            <a:off x="0" y="3352800"/>
            <a:ext cx="8686800" cy="2438400"/>
          </a:xfrm>
        </p:spPr>
        <p:txBody>
          <a:bodyPr rtlCol="0"/>
          <a:lstStyle/>
          <a:p>
            <a:pPr eaLnBrk="1" fontAlgn="auto" hangingPunct="1">
              <a:spcAft>
                <a:spcPts val="0"/>
              </a:spcAft>
              <a:defRPr/>
            </a:pPr>
            <a:r>
              <a:rPr lang="en-US" altLang="en-US" sz="2400" b="1" dirty="0" smtClean="0">
                <a:solidFill>
                  <a:schemeClr val="accent1">
                    <a:lumMod val="50000"/>
                  </a:schemeClr>
                </a:solidFill>
                <a:effectLst>
                  <a:outerShdw blurRad="38100" dist="38100" dir="2700000" algn="tl">
                    <a:srgbClr val="000000">
                      <a:alpha val="43137"/>
                    </a:srgbClr>
                  </a:outerShdw>
                </a:effectLst>
              </a:rPr>
              <a:t>Closing Program Presentation</a:t>
            </a:r>
          </a:p>
          <a:p>
            <a:pPr eaLnBrk="1" fontAlgn="auto" hangingPunct="1">
              <a:spcAft>
                <a:spcPts val="0"/>
              </a:spcAft>
              <a:defRPr/>
            </a:pPr>
            <a:endParaRPr lang="en-US" altLang="en-US" sz="2400" b="1" dirty="0">
              <a:solidFill>
                <a:schemeClr val="accent1">
                  <a:lumMod val="50000"/>
                </a:schemeClr>
              </a:solidFill>
              <a:effectLst>
                <a:outerShdw blurRad="38100" dist="38100" dir="2700000" algn="tl">
                  <a:srgbClr val="000000">
                    <a:alpha val="43137"/>
                  </a:srgbClr>
                </a:outerShdw>
              </a:effectLst>
            </a:endParaRPr>
          </a:p>
          <a:p>
            <a:pPr eaLnBrk="1" fontAlgn="auto" hangingPunct="1">
              <a:spcAft>
                <a:spcPts val="0"/>
              </a:spcAft>
              <a:defRPr/>
            </a:pPr>
            <a:r>
              <a:rPr lang="en-US" altLang="en-US" sz="2400" b="1" dirty="0" smtClean="0">
                <a:solidFill>
                  <a:schemeClr val="accent1">
                    <a:lumMod val="50000"/>
                  </a:schemeClr>
                </a:solidFill>
                <a:effectLst>
                  <a:outerShdw blurRad="38100" dist="38100" dir="2700000" algn="tl">
                    <a:srgbClr val="000000">
                      <a:alpha val="43137"/>
                    </a:srgbClr>
                  </a:outerShdw>
                </a:effectLst>
              </a:rPr>
              <a:t>Tuesday, May 17, 2016</a:t>
            </a:r>
          </a:p>
        </p:txBody>
      </p:sp>
      <p:pic>
        <p:nvPicPr>
          <p:cNvPr id="512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457200"/>
            <a:ext cx="8229600" cy="5867400"/>
          </a:xfrm>
        </p:spPr>
        <p:txBody>
          <a:bodyPr rtlCol="0">
            <a:normAutofit/>
          </a:bodyPr>
          <a:lstStyle/>
          <a:p>
            <a:pPr algn="ctr" fontAlgn="auto">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DuBois Circle Post WWII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endParaRPr lang="en-US" altLang="en-US" sz="2700" b="1" dirty="0" smtClean="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5791200" y="1"/>
            <a:ext cx="137160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1949</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3" name="Content Placeholder 2"/>
          <p:cNvSpPr>
            <a:spLocks noGrp="1"/>
          </p:cNvSpPr>
          <p:nvPr>
            <p:ph idx="1"/>
          </p:nvPr>
        </p:nvSpPr>
        <p:spPr>
          <a:xfrm>
            <a:off x="533401" y="1981200"/>
            <a:ext cx="4114800" cy="3889375"/>
          </a:xfrm>
        </p:spPr>
        <p:txBody>
          <a:bodyPr/>
          <a:lstStyle/>
          <a:p>
            <a:pPr marL="69850" indent="0" algn="ctr">
              <a:buNone/>
            </a:pPr>
            <a:r>
              <a:rPr lang="en-US" b="1" dirty="0">
                <a:solidFill>
                  <a:schemeClr val="accent1">
                    <a:lumMod val="50000"/>
                  </a:schemeClr>
                </a:solidFill>
                <a:effectLst>
                  <a:outerShdw blurRad="38100" dist="38100" dir="2700000" algn="tl">
                    <a:srgbClr val="000000">
                      <a:alpha val="43137"/>
                    </a:srgbClr>
                  </a:outerShdw>
                </a:effectLst>
              </a:rPr>
              <a:t> </a:t>
            </a:r>
            <a:r>
              <a:rPr lang="en-US" b="1" dirty="0" smtClean="0">
                <a:solidFill>
                  <a:schemeClr val="accent1">
                    <a:lumMod val="50000"/>
                  </a:schemeClr>
                </a:solidFill>
                <a:effectLst>
                  <a:outerShdw blurRad="38100" dist="38100" dir="2700000" algn="tl">
                    <a:srgbClr val="000000">
                      <a:alpha val="43137"/>
                    </a:srgbClr>
                  </a:outerShdw>
                </a:effectLst>
              </a:rPr>
              <a:t>In </a:t>
            </a:r>
            <a:r>
              <a:rPr lang="en-US" b="1" dirty="0">
                <a:solidFill>
                  <a:schemeClr val="accent1">
                    <a:lumMod val="50000"/>
                  </a:schemeClr>
                </a:solidFill>
                <a:effectLst>
                  <a:outerShdw blurRad="38100" dist="38100" dir="2700000" algn="tl">
                    <a:srgbClr val="000000">
                      <a:alpha val="43137"/>
                    </a:srgbClr>
                  </a:outerShdw>
                </a:effectLst>
              </a:rPr>
              <a:t>1949, </a:t>
            </a:r>
            <a:r>
              <a:rPr lang="en-US" b="1" dirty="0" smtClean="0">
                <a:solidFill>
                  <a:schemeClr val="accent1">
                    <a:lumMod val="50000"/>
                  </a:schemeClr>
                </a:solidFill>
                <a:effectLst>
                  <a:outerShdw blurRad="38100" dist="38100" dir="2700000" algn="tl">
                    <a:srgbClr val="000000">
                      <a:alpha val="43137"/>
                    </a:srgbClr>
                  </a:outerShdw>
                </a:effectLst>
              </a:rPr>
              <a:t>The DuBois Circle </a:t>
            </a:r>
            <a:r>
              <a:rPr lang="en-US" b="1" dirty="0">
                <a:solidFill>
                  <a:schemeClr val="accent1">
                    <a:lumMod val="50000"/>
                  </a:schemeClr>
                </a:solidFill>
                <a:effectLst>
                  <a:outerShdw blurRad="38100" dist="38100" dir="2700000" algn="tl">
                    <a:srgbClr val="000000">
                      <a:alpha val="43137"/>
                    </a:srgbClr>
                  </a:outerShdw>
                </a:effectLst>
              </a:rPr>
              <a:t>sent a letter to </a:t>
            </a:r>
            <a:r>
              <a:rPr lang="en-US" b="1" dirty="0" smtClean="0">
                <a:solidFill>
                  <a:schemeClr val="accent1">
                    <a:lumMod val="50000"/>
                  </a:schemeClr>
                </a:solidFill>
                <a:effectLst>
                  <a:outerShdw blurRad="38100" dist="38100" dir="2700000" algn="tl">
                    <a:srgbClr val="000000">
                      <a:alpha val="43137"/>
                    </a:srgbClr>
                  </a:outerShdw>
                </a:effectLst>
              </a:rPr>
              <a:t>Maryland’s </a:t>
            </a:r>
            <a:r>
              <a:rPr lang="en-US" b="1" dirty="0">
                <a:solidFill>
                  <a:schemeClr val="accent1">
                    <a:lumMod val="50000"/>
                  </a:schemeClr>
                </a:solidFill>
                <a:effectLst>
                  <a:outerShdw blurRad="38100" dist="38100" dir="2700000" algn="tl">
                    <a:srgbClr val="000000">
                      <a:alpha val="43137"/>
                    </a:srgbClr>
                  </a:outerShdw>
                </a:effectLst>
              </a:rPr>
              <a:t>Governor and Commissioner of Higher Education urging the University of Maryland system to open its graduate departments to African Americans</a:t>
            </a:r>
            <a:r>
              <a:rPr lang="en-US" b="1" dirty="0" smtClean="0">
                <a:solidFill>
                  <a:schemeClr val="accent1">
                    <a:lumMod val="50000"/>
                  </a:schemeClr>
                </a:solidFill>
                <a:effectLst>
                  <a:outerShdw blurRad="38100" dist="38100" dir="2700000" algn="tl">
                    <a:srgbClr val="000000">
                      <a:alpha val="43137"/>
                    </a:srgbClr>
                  </a:outerShdw>
                </a:effectLst>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43124"/>
            <a:ext cx="3755149" cy="3038475"/>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5244596"/>
      </p:ext>
    </p:extLst>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srcRect l="3528" r="3528"/>
          <a:stretch>
            <a:fillRect/>
          </a:stretch>
        </p:blipFill>
        <p:spPr>
          <a:xfrm>
            <a:off x="914400" y="617676"/>
            <a:ext cx="3511550" cy="5634037"/>
          </a:xfrm>
          <a:ln w="57150">
            <a:solidFill>
              <a:schemeClr val="accent1">
                <a:lumMod val="50000"/>
              </a:schemeClr>
            </a:solidFill>
          </a:ln>
        </p:spPr>
      </p:pic>
      <p:sp>
        <p:nvSpPr>
          <p:cNvPr id="6" name="TextBox 5"/>
          <p:cNvSpPr txBox="1"/>
          <p:nvPr/>
        </p:nvSpPr>
        <p:spPr>
          <a:xfrm>
            <a:off x="5718175" y="32901"/>
            <a:ext cx="15240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1950s</a:t>
            </a:r>
          </a:p>
        </p:txBody>
      </p:sp>
      <p:pic>
        <p:nvPicPr>
          <p:cNvPr id="1331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86853">
            <a:off x="4821238" y="1273175"/>
            <a:ext cx="3140075" cy="1273175"/>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 descr="C:\Users\Smith\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475" y="2971800"/>
            <a:ext cx="2641600" cy="220186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67200" y="5173663"/>
            <a:ext cx="4267200" cy="584200"/>
          </a:xfrm>
          <a:prstGeom prst="rect">
            <a:avLst/>
          </a:prstGeom>
          <a:noFill/>
        </p:spPr>
        <p:txBody>
          <a:bodyPr>
            <a:spAutoFit/>
          </a:bodyPr>
          <a:lstStyle/>
          <a:p>
            <a:pPr algn="ctr">
              <a:defRPr/>
            </a:pPr>
            <a:r>
              <a:rPr lang="en-US" sz="16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Dr. William Edward </a:t>
            </a:r>
            <a:r>
              <a:rPr lang="en-US" sz="1600" b="1" dirty="0" err="1">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Burghardt</a:t>
            </a:r>
            <a:r>
              <a:rPr lang="en-US" sz="16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DuBois</a:t>
            </a:r>
          </a:p>
          <a:p>
            <a:pPr algn="ctr">
              <a:defRPr/>
            </a:pPr>
            <a:r>
              <a:rPr lang="en-US" sz="16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February 23, 1868 – August 27, 1963</a:t>
            </a:r>
          </a:p>
        </p:txBody>
      </p:sp>
    </p:spTree>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305800" cy="1676400"/>
          </a:xfrm>
        </p:spPr>
        <p:txBody>
          <a:bodyPr/>
          <a:lstStyle/>
          <a:p>
            <a:pPr>
              <a:defRPr/>
            </a:pPr>
            <a:r>
              <a:rPr lang="en-US" sz="2800" b="1" dirty="0" smtClean="0">
                <a:solidFill>
                  <a:schemeClr val="accent1">
                    <a:lumMod val="50000"/>
                  </a:schemeClr>
                </a:solidFill>
                <a:effectLst>
                  <a:outerShdw blurRad="38100" dist="38100" dir="2700000" algn="tl">
                    <a:srgbClr val="000000">
                      <a:alpha val="43137"/>
                    </a:srgbClr>
                  </a:outerShdw>
                </a:effectLst>
              </a:rPr>
              <a:t>Maryland Historical Society </a:t>
            </a:r>
            <a:br>
              <a:rPr lang="en-US" sz="2800"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The DuBois Circle Manuscript </a:t>
            </a:r>
            <a:br>
              <a:rPr lang="en-US" sz="2800"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Collection Inventory List Special Collections Department  </a:t>
            </a:r>
            <a:endParaRPr lang="en-US" sz="2800" b="1" dirty="0">
              <a:solidFill>
                <a:schemeClr val="accent1">
                  <a:lumMod val="50000"/>
                </a:schemeClr>
              </a:solidFill>
              <a:effectLst>
                <a:outerShdw blurRad="38100" dist="38100" dir="2700000" algn="tl">
                  <a:srgbClr val="000000">
                    <a:alpha val="43137"/>
                  </a:srgbClr>
                </a:outerShdw>
              </a:effectLst>
            </a:endParaRPr>
          </a:p>
        </p:txBody>
      </p:sp>
      <p:sp>
        <p:nvSpPr>
          <p:cNvPr id="12291" name="Content Placeholder 2"/>
          <p:cNvSpPr>
            <a:spLocks noGrp="1"/>
          </p:cNvSpPr>
          <p:nvPr>
            <p:ph idx="1"/>
          </p:nvPr>
        </p:nvSpPr>
        <p:spPr>
          <a:xfrm>
            <a:off x="228600" y="2209800"/>
            <a:ext cx="8382000" cy="4191000"/>
          </a:xfrm>
        </p:spPr>
        <p:txBody>
          <a:bodyPr/>
          <a:lstStyle/>
          <a:p>
            <a:pPr algn="ctr">
              <a:defRPr/>
            </a:pPr>
            <a:endParaRPr lang="en-US" altLang="en-US" sz="1800" b="1" dirty="0" smtClean="0"/>
          </a:p>
          <a:p>
            <a:pPr algn="ctr">
              <a:defRPr/>
            </a:pPr>
            <a:endParaRPr lang="en-US" altLang="en-US" sz="1800" b="1" dirty="0" smtClean="0"/>
          </a:p>
          <a:p>
            <a:pPr algn="ctr">
              <a:defRPr/>
            </a:pPr>
            <a:r>
              <a:rPr lang="en-US" altLang="en-US" sz="1800" b="1" dirty="0" smtClean="0"/>
              <a:t>BOX 3 Folder 1: DuBois Circle programs and Constitutions, 1923‐1964, 9 items.  Folder 2: DuBois Circle Year Books, 1936 — 1949, 11 items. Folder 3: Miscellaneous (DuBois Circle Committee paper, St. James     Church calling card, Birthday  Greetings card), 1948; 1973; and           </a:t>
            </a:r>
          </a:p>
          <a:p>
            <a:pPr marL="69850" indent="0" algn="ctr">
              <a:buNone/>
              <a:defRPr/>
            </a:pPr>
            <a:r>
              <a:rPr lang="en-US" altLang="en-US" sz="1800" b="1" dirty="0" smtClean="0"/>
              <a:t>  undated, 3 items. Folder 4: DuBois Circle booklets, 1915‐1978, 22 items. Folder 5: DuBois Circle booklets, 1949‐1957, 8 items.  </a:t>
            </a:r>
          </a:p>
          <a:p>
            <a:pPr marL="69850" indent="0" algn="ctr">
              <a:buFont typeface="Wingdings 2" panose="05020102010507070707" pitchFamily="18" charset="2"/>
              <a:buNone/>
              <a:defRPr/>
            </a:pPr>
            <a:r>
              <a:rPr lang="en-US" altLang="en-US" sz="1800" b="1" dirty="0"/>
              <a:t> </a:t>
            </a:r>
            <a:r>
              <a:rPr lang="en-US" altLang="en-US" sz="1800" b="1" dirty="0" smtClean="0"/>
              <a:t>    Folder 6: DuBois Circle Booklets, 1957‐1976, 20 items.  </a:t>
            </a:r>
          </a:p>
          <a:p>
            <a:pPr marL="69850" indent="0" algn="ctr">
              <a:buFont typeface="Wingdings 2" panose="05020102010507070707" pitchFamily="18" charset="2"/>
              <a:buNone/>
              <a:defRPr/>
            </a:pPr>
            <a:r>
              <a:rPr lang="en-US" altLang="en-US" sz="1800" b="1" dirty="0"/>
              <a:t> </a:t>
            </a:r>
            <a:r>
              <a:rPr lang="en-US" altLang="en-US" sz="1800" b="1" dirty="0" smtClean="0"/>
              <a:t>    Folder 7: DuBois Circle Booklets, 1949‐1956, 12 items.  </a:t>
            </a:r>
          </a:p>
          <a:p>
            <a:pPr marL="69850" indent="0" algn="ctr">
              <a:buFont typeface="Wingdings 2" panose="05020102010507070707" pitchFamily="18" charset="2"/>
              <a:buNone/>
              <a:defRPr/>
            </a:pPr>
            <a:r>
              <a:rPr lang="en-US" altLang="en-US" sz="1800" b="1" dirty="0"/>
              <a:t> </a:t>
            </a:r>
            <a:r>
              <a:rPr lang="en-US" altLang="en-US" sz="1800" b="1" dirty="0" smtClean="0"/>
              <a:t>     Folder 8: DuBois   Circle Booklets, 1956‐1973, 13 items.</a:t>
            </a:r>
          </a:p>
          <a:p>
            <a:pPr marL="69850" indent="0" algn="ctr">
              <a:buFont typeface="Wingdings 2" panose="05020102010507070707" pitchFamily="18" charset="2"/>
              <a:buNone/>
              <a:defRPr/>
            </a:pPr>
            <a:r>
              <a:rPr lang="en-US" altLang="en-US" sz="1800" b="1" dirty="0"/>
              <a:t> </a:t>
            </a:r>
            <a:r>
              <a:rPr lang="en-US" altLang="en-US" sz="1800" b="1" dirty="0" smtClean="0"/>
              <a:t>      Folder 9: DuBois Circle Booklets, 1941‐1949, 6 items.  </a:t>
            </a:r>
          </a:p>
          <a:p>
            <a:pPr marL="69850" indent="0" algn="ctr">
              <a:buFont typeface="Wingdings 2" panose="05020102010507070707" pitchFamily="18" charset="2"/>
              <a:buNone/>
              <a:defRPr/>
            </a:pPr>
            <a:r>
              <a:rPr lang="en-US" altLang="en-US" sz="1800" b="1" dirty="0"/>
              <a:t> </a:t>
            </a:r>
            <a:r>
              <a:rPr lang="en-US" altLang="en-US" sz="1800" b="1" dirty="0" smtClean="0"/>
              <a:t>    Folder 10: DuBois Circle booklets, 1941; 1946; 1968, 3 items.</a:t>
            </a:r>
          </a:p>
        </p:txBody>
      </p:sp>
      <p:pic>
        <p:nvPicPr>
          <p:cNvPr id="1229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38200"/>
            <a:ext cx="2028825" cy="225901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89630" y="0"/>
            <a:ext cx="255897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1923-1978</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026197">
            <a:off x="1011170" y="1024601"/>
            <a:ext cx="7064375" cy="664778"/>
          </a:xfrm>
        </p:spPr>
        <p:txBody>
          <a:bodyPr/>
          <a:lstStyle/>
          <a:p>
            <a:pPr>
              <a:defRPr/>
            </a:pPr>
            <a:r>
              <a:rPr lang="en-US" b="1" dirty="0" smtClean="0">
                <a:solidFill>
                  <a:schemeClr val="accent1">
                    <a:lumMod val="50000"/>
                  </a:schemeClr>
                </a:solidFill>
                <a:effectLst>
                  <a:outerShdw blurRad="38100" dist="38100" dir="2700000" algn="tl">
                    <a:srgbClr val="000000">
                      <a:alpha val="43137"/>
                    </a:srgbClr>
                  </a:outerShdw>
                </a:effectLst>
              </a:rPr>
              <a:t>The 1968 Closing Program</a:t>
            </a:r>
            <a:endParaRPr lang="en-US" b="1" dirty="0">
              <a:solidFill>
                <a:schemeClr val="accent1">
                  <a:lumMod val="50000"/>
                </a:schemeClr>
              </a:solidFill>
              <a:effectLst>
                <a:outerShdw blurRad="38100" dist="38100" dir="2700000" algn="tl">
                  <a:srgbClr val="000000">
                    <a:alpha val="43137"/>
                  </a:srgbClr>
                </a:outerShdw>
              </a:effectLst>
            </a:endParaRPr>
          </a:p>
        </p:txBody>
      </p:sp>
      <p:grpSp>
        <p:nvGrpSpPr>
          <p:cNvPr id="14339" name="Group 5"/>
          <p:cNvGrpSpPr>
            <a:grpSpLocks/>
          </p:cNvGrpSpPr>
          <p:nvPr/>
        </p:nvGrpSpPr>
        <p:grpSpPr bwMode="auto">
          <a:xfrm>
            <a:off x="1812925" y="5843588"/>
            <a:ext cx="6858000" cy="255587"/>
            <a:chOff x="1279457" y="2701579"/>
            <a:chExt cx="6858054" cy="1276185"/>
          </a:xfrm>
        </p:grpSpPr>
        <p:sp>
          <p:nvSpPr>
            <p:cNvPr id="7" name="Rounded Rectangle 6"/>
            <p:cNvSpPr/>
            <p:nvPr/>
          </p:nvSpPr>
          <p:spPr>
            <a:xfrm>
              <a:off x="1279457" y="3359487"/>
              <a:ext cx="6858054" cy="61827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1400108" y="2701579"/>
              <a:ext cx="6737403" cy="1117652"/>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pic>
        <p:nvPicPr>
          <p:cNvPr id="11" name="Content Placeholder 10"/>
          <p:cNvPicPr>
            <a:picLocks noGrp="1" noChangeAspect="1"/>
          </p:cNvPicPr>
          <p:nvPr>
            <p:ph idx="1"/>
          </p:nvPr>
        </p:nvPicPr>
        <p:blipFill>
          <a:blip r:embed="rId3"/>
          <a:srcRect/>
          <a:stretch>
            <a:fillRect/>
          </a:stretch>
        </p:blipFill>
        <p:spPr>
          <a:xfrm rot="4840919">
            <a:off x="2610644" y="-30956"/>
            <a:ext cx="3875088" cy="7715250"/>
          </a:xfrm>
          <a:ln w="38100">
            <a:solidFill>
              <a:schemeClr val="accent1">
                <a:lumMod val="50000"/>
              </a:schemeClr>
            </a:solidFill>
          </a:ln>
        </p:spPr>
      </p:pic>
      <p:sp>
        <p:nvSpPr>
          <p:cNvPr id="3" name="TextBox 2"/>
          <p:cNvSpPr txBox="1"/>
          <p:nvPr/>
        </p:nvSpPr>
        <p:spPr>
          <a:xfrm>
            <a:off x="5791200" y="0"/>
            <a:ext cx="121920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1968</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762000"/>
            <a:ext cx="7924800" cy="1600200"/>
          </a:xfrm>
        </p:spPr>
        <p:txBody>
          <a:bodyPr/>
          <a:lstStyle/>
          <a:p>
            <a:pPr eaLnBrk="1" hangingPunct="1">
              <a:defRPr/>
            </a:pPr>
            <a:r>
              <a:rPr lang="en-US" altLang="en-US" sz="3600" b="1" dirty="0" smtClean="0">
                <a:solidFill>
                  <a:schemeClr val="accent1">
                    <a:lumMod val="50000"/>
                  </a:schemeClr>
                </a:solidFill>
                <a:effectLst>
                  <a:outerShdw blurRad="38100" dist="38100" dir="2700000" algn="tl">
                    <a:srgbClr val="000000">
                      <a:alpha val="43137"/>
                    </a:srgbClr>
                  </a:outerShdw>
                </a:effectLst>
              </a:rPr>
              <a:t>1974-75 Annual Program</a:t>
            </a:r>
            <a:br>
              <a:rPr lang="en-US" altLang="en-US" sz="3600" b="1" dirty="0" smtClean="0">
                <a:solidFill>
                  <a:schemeClr val="accent1">
                    <a:lumMod val="50000"/>
                  </a:schemeClr>
                </a:solidFill>
                <a:effectLst>
                  <a:outerShdw blurRad="38100" dist="38100" dir="2700000" algn="tl">
                    <a:srgbClr val="000000">
                      <a:alpha val="43137"/>
                    </a:srgbClr>
                  </a:outerShdw>
                </a:effectLst>
              </a:rPr>
            </a:br>
            <a:r>
              <a:rPr lang="en-US" altLang="en-US" sz="3600" b="1" dirty="0">
                <a:solidFill>
                  <a:schemeClr val="accent1">
                    <a:lumMod val="50000"/>
                  </a:schemeClr>
                </a:solidFill>
                <a:effectLst>
                  <a:outerShdw blurRad="38100" dist="38100" dir="2700000" algn="tl">
                    <a:srgbClr val="000000">
                      <a:alpha val="43137"/>
                    </a:srgbClr>
                  </a:outerShdw>
                </a:effectLst>
              </a:rPr>
              <a:t> </a:t>
            </a:r>
            <a:r>
              <a:rPr lang="en-US" altLang="en-US" sz="3600" b="1" dirty="0" smtClean="0">
                <a:solidFill>
                  <a:schemeClr val="accent1">
                    <a:lumMod val="50000"/>
                  </a:schemeClr>
                </a:solidFill>
                <a:effectLst>
                  <a:outerShdw blurRad="38100" dist="38100" dir="2700000" algn="tl">
                    <a:srgbClr val="000000">
                      <a:alpha val="43137"/>
                    </a:srgbClr>
                  </a:outerShdw>
                </a:effectLst>
              </a:rPr>
              <a:t>  </a:t>
            </a:r>
            <a:r>
              <a:rPr lang="en-US" altLang="en-US" sz="2800" b="1" dirty="0" smtClean="0">
                <a:solidFill>
                  <a:schemeClr val="accent1">
                    <a:lumMod val="50000"/>
                  </a:schemeClr>
                </a:solidFill>
                <a:effectLst>
                  <a:outerShdw blurRad="38100" dist="38100" dir="2700000" algn="tl">
                    <a:srgbClr val="000000">
                      <a:alpha val="43137"/>
                    </a:srgbClr>
                  </a:outerShdw>
                </a:effectLst>
              </a:rPr>
              <a:t>International Women’s Year</a:t>
            </a:r>
            <a:r>
              <a:rPr lang="en-US" altLang="en-US" sz="3600" b="1" dirty="0" smtClean="0">
                <a:effectLst>
                  <a:outerShdw blurRad="38100" dist="38100" dir="2700000" algn="tl">
                    <a:srgbClr val="000000">
                      <a:alpha val="43137"/>
                    </a:srgbClr>
                  </a:outerShdw>
                </a:effectLst>
              </a:rPr>
              <a:t/>
            </a:r>
            <a:br>
              <a:rPr lang="en-US" altLang="en-US" sz="3600" b="1" dirty="0" smtClean="0">
                <a:effectLst>
                  <a:outerShdw blurRad="38100" dist="38100" dir="2700000" algn="tl">
                    <a:srgbClr val="000000">
                      <a:alpha val="43137"/>
                    </a:srgbClr>
                  </a:outerShdw>
                </a:effectLst>
              </a:rPr>
            </a:br>
            <a:endParaRPr lang="en-US" altLang="en-US" sz="3600" b="1" dirty="0" smtClean="0">
              <a:effectLst>
                <a:outerShdw blurRad="38100" dist="38100" dir="2700000" algn="tl">
                  <a:srgbClr val="000000">
                    <a:alpha val="43137"/>
                  </a:srgbClr>
                </a:outerShdw>
              </a:effectLst>
              <a:latin typeface="Courier" pitchFamily="84" charset="0"/>
            </a:endParaRPr>
          </a:p>
        </p:txBody>
      </p:sp>
      <p:graphicFrame>
        <p:nvGraphicFramePr>
          <p:cNvPr id="3" name="Diagram 2"/>
          <p:cNvGraphicFramePr/>
          <p:nvPr>
            <p:extLst>
              <p:ext uri="{D42A27DB-BD31-4B8C-83A1-F6EECF244321}">
                <p14:modId xmlns:p14="http://schemas.microsoft.com/office/powerpoint/2010/main" val="1936260307"/>
              </p:ext>
            </p:extLst>
          </p:nvPr>
        </p:nvGraphicFramePr>
        <p:xfrm>
          <a:off x="533400" y="1371600"/>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365"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85785">
            <a:off x="6546141" y="630922"/>
            <a:ext cx="2285393" cy="3193709"/>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a:off x="533400" y="2006600"/>
            <a:ext cx="6426200" cy="4187825"/>
          </a:xfrm>
          <a:prstGeom prst="rect">
            <a:avLst/>
          </a:prstGeom>
          <a:ln w="28575">
            <a:solidFill>
              <a:schemeClr val="accent1">
                <a:lumMod val="50000"/>
              </a:schemeClr>
            </a:solidFill>
          </a:ln>
        </p:spPr>
      </p:pic>
      <p:sp>
        <p:nvSpPr>
          <p:cNvPr id="2" name="TextBox 1"/>
          <p:cNvSpPr txBox="1"/>
          <p:nvPr/>
        </p:nvSpPr>
        <p:spPr>
          <a:xfrm>
            <a:off x="5334000" y="0"/>
            <a:ext cx="22860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1974-1975</a:t>
            </a:r>
          </a:p>
        </p:txBody>
      </p:sp>
    </p:spTree>
  </p:cSld>
  <p:clrMapOvr>
    <a:masterClrMapping/>
  </p:clrMapOvr>
  <p:transition spd="slow" advClick="0" advTm="15000">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152400"/>
            <a:ext cx="7924800" cy="1905000"/>
          </a:xfrm>
        </p:spPr>
        <p:txBody>
          <a:bodyPr/>
          <a:lstStyle/>
          <a:p>
            <a:pPr algn="ctr" eaLnBrk="1" hangingPunct="1">
              <a:defRPr/>
            </a:pPr>
            <a:r>
              <a:rPr lang="en-US" altLang="en-US" sz="3600" b="1" dirty="0" smtClean="0">
                <a:solidFill>
                  <a:schemeClr val="accent1">
                    <a:lumMod val="50000"/>
                  </a:schemeClr>
                </a:solidFill>
                <a:effectLst>
                  <a:outerShdw blurRad="38100" dist="38100" dir="2700000" algn="tl">
                    <a:srgbClr val="000000">
                      <a:alpha val="43137"/>
                    </a:srgbClr>
                  </a:outerShdw>
                </a:effectLst>
              </a:rPr>
              <a:t>The 1975 Closing Celebration</a:t>
            </a:r>
            <a:r>
              <a:rPr lang="en-US" altLang="en-US" sz="3600" b="1" dirty="0" smtClean="0">
                <a:effectLst>
                  <a:outerShdw blurRad="38100" dist="38100" dir="2700000" algn="tl">
                    <a:srgbClr val="000000">
                      <a:alpha val="43137"/>
                    </a:srgbClr>
                  </a:outerShdw>
                </a:effectLst>
              </a:rPr>
              <a:t/>
            </a:r>
            <a:br>
              <a:rPr lang="en-US" altLang="en-US" sz="3600" b="1" dirty="0" smtClean="0">
                <a:effectLst>
                  <a:outerShdw blurRad="38100" dist="38100" dir="2700000" algn="tl">
                    <a:srgbClr val="000000">
                      <a:alpha val="43137"/>
                    </a:srgbClr>
                  </a:outerShdw>
                </a:effectLst>
              </a:rPr>
            </a:br>
            <a:endParaRPr lang="en-US" altLang="en-US" sz="3600" b="1" dirty="0" smtClean="0">
              <a:effectLst>
                <a:outerShdw blurRad="38100" dist="38100" dir="2700000" algn="tl">
                  <a:srgbClr val="000000">
                    <a:alpha val="43137"/>
                  </a:srgbClr>
                </a:outerShdw>
              </a:effectLst>
              <a:latin typeface="Courier" pitchFamily="84" charset="0"/>
            </a:endParaRPr>
          </a:p>
        </p:txBody>
      </p:sp>
      <p:pic>
        <p:nvPicPr>
          <p:cNvPr id="16387"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296400" y="5775325"/>
            <a:ext cx="76200" cy="107950"/>
          </a:xfrm>
        </p:spPr>
      </p:pic>
      <p:graphicFrame>
        <p:nvGraphicFramePr>
          <p:cNvPr id="3" name="Diagram 2"/>
          <p:cNvGraphicFramePr/>
          <p:nvPr>
            <p:extLst>
              <p:ext uri="{D42A27DB-BD31-4B8C-83A1-F6EECF244321}">
                <p14:modId xmlns:p14="http://schemas.microsoft.com/office/powerpoint/2010/main" val="1913527317"/>
              </p:ext>
            </p:extLst>
          </p:nvPr>
        </p:nvGraphicFramePr>
        <p:xfrm>
          <a:off x="4572000" y="1741936"/>
          <a:ext cx="3962400" cy="3749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5257800" y="0"/>
            <a:ext cx="1981200" cy="584775"/>
          </a:xfrm>
          <a:prstGeom prst="rect">
            <a:avLst/>
          </a:prstGeom>
          <a:noFill/>
        </p:spPr>
        <p:txBody>
          <a:bodyPr wrap="square">
            <a:spAutoFit/>
          </a:bodyPr>
          <a:lstStyle/>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1975</a:t>
            </a:r>
          </a:p>
        </p:txBody>
      </p:sp>
      <p:pic>
        <p:nvPicPr>
          <p:cNvPr id="72706" name="Picture 2"/>
          <p:cNvPicPr>
            <a:picLocks noChangeAspect="1" noChangeArrowheads="1"/>
          </p:cNvPicPr>
          <p:nvPr/>
        </p:nvPicPr>
        <p:blipFill>
          <a:blip/>
          <a:srcRect/>
          <a:stretch>
            <a:fillRect/>
          </a:stretch>
        </p:blipFill>
        <p:spPr bwMode="auto">
          <a:xfrm>
            <a:off x="603250" y="1752601"/>
            <a:ext cx="3886200" cy="37338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3250" y="5726113"/>
            <a:ext cx="8007350" cy="400050"/>
          </a:xfrm>
          <a:prstGeom prst="rect">
            <a:avLst/>
          </a:prstGeom>
          <a:noFill/>
        </p:spPr>
        <p:txBody>
          <a:bodyPr>
            <a:spAutoFit/>
          </a:bodyPr>
          <a:lstStyle/>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Dr. Jean Turpin, Helena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Hairston,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and Dr. Vivian Cook</a:t>
            </a: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090" y="1752600"/>
            <a:ext cx="3886359" cy="373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15000">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31788"/>
            <a:ext cx="7772400" cy="1066800"/>
          </a:xfrm>
        </p:spPr>
        <p:txBody>
          <a:bodyPr/>
          <a:lstStyle/>
          <a:p>
            <a:pPr algn="ctr" eaLnBrk="1" hangingPunct="1">
              <a:defRPr/>
            </a:pPr>
            <a:r>
              <a:rPr lang="en-US" altLang="en-US" b="1" dirty="0" smtClean="0">
                <a:solidFill>
                  <a:schemeClr val="accent1">
                    <a:lumMod val="50000"/>
                  </a:schemeClr>
                </a:solidFill>
                <a:effectLst>
                  <a:outerShdw blurRad="38100" dist="38100" dir="2700000" algn="tl">
                    <a:srgbClr val="000000">
                      <a:alpha val="43137"/>
                    </a:srgbClr>
                  </a:outerShdw>
                </a:effectLst>
              </a:rPr>
              <a:t>The 1978 Closing Program</a:t>
            </a:r>
          </a:p>
        </p:txBody>
      </p:sp>
      <p:sp>
        <p:nvSpPr>
          <p:cNvPr id="7171" name="Rectangle 3"/>
          <p:cNvSpPr>
            <a:spLocks noGrp="1" noChangeArrowheads="1"/>
          </p:cNvSpPr>
          <p:nvPr>
            <p:ph idx="1"/>
          </p:nvPr>
        </p:nvSpPr>
        <p:spPr>
          <a:xfrm>
            <a:off x="685800" y="1752600"/>
            <a:ext cx="7772400" cy="4343400"/>
          </a:xfrm>
        </p:spPr>
        <p:txBody>
          <a:bodyPr rtlCol="0">
            <a:normAutofit/>
          </a:bodyPr>
          <a:lstStyle/>
          <a:p>
            <a:pPr indent="-274320" eaLnBrk="1" fontAlgn="auto" hangingPunct="1">
              <a:lnSpc>
                <a:spcPct val="90000"/>
              </a:lnSpc>
              <a:spcAft>
                <a:spcPts val="0"/>
              </a:spcAft>
              <a:buFont typeface="Times" pitchFamily="84" charset="0"/>
              <a:buChar char="•"/>
              <a:defRPr/>
            </a:pPr>
            <a:r>
              <a:rPr lang="en-US" altLang="en-US" b="1" dirty="0" smtClean="0"/>
              <a:t>Fosters</a:t>
            </a:r>
            <a:endParaRPr lang="en-US" altLang="en-US" sz="2800" dirty="0" smtClean="0"/>
          </a:p>
          <a:p>
            <a:pPr indent="-274320" eaLnBrk="1" fontAlgn="auto" hangingPunct="1">
              <a:lnSpc>
                <a:spcPct val="90000"/>
              </a:lnSpc>
              <a:spcAft>
                <a:spcPts val="0"/>
              </a:spcAft>
              <a:buFont typeface="Times" pitchFamily="84" charset="0"/>
              <a:buChar char="•"/>
              <a:defRPr/>
            </a:pPr>
            <a:endParaRPr lang="en-US" altLang="en-US" sz="2800" dirty="0" smtClean="0"/>
          </a:p>
          <a:p>
            <a:pPr marL="0" indent="0" eaLnBrk="1" fontAlgn="auto" hangingPunct="1">
              <a:lnSpc>
                <a:spcPct val="90000"/>
              </a:lnSpc>
              <a:spcAft>
                <a:spcPts val="0"/>
              </a:spcAft>
              <a:buFontTx/>
              <a:buNone/>
              <a:defRPr/>
            </a:pPr>
            <a:endParaRPr lang="en-US" altLang="en-US" sz="2800" dirty="0" smtClean="0"/>
          </a:p>
          <a:p>
            <a:pPr indent="-274320" eaLnBrk="1" fontAlgn="auto" hangingPunct="1">
              <a:lnSpc>
                <a:spcPct val="90000"/>
              </a:lnSpc>
              <a:spcAft>
                <a:spcPts val="0"/>
              </a:spcAft>
              <a:buFont typeface="Times" pitchFamily="84" charset="0"/>
              <a:buChar char="•"/>
              <a:defRPr/>
            </a:pPr>
            <a:endParaRPr lang="en-US" altLang="en-US" sz="2800" dirty="0" smtClean="0"/>
          </a:p>
          <a:p>
            <a:pPr indent="-274320" eaLnBrk="1" fontAlgn="auto" hangingPunct="1">
              <a:lnSpc>
                <a:spcPct val="90000"/>
              </a:lnSpc>
              <a:spcAft>
                <a:spcPts val="0"/>
              </a:spcAft>
              <a:buFont typeface="Times" pitchFamily="84" charset="0"/>
              <a:buChar char="•"/>
              <a:defRPr/>
            </a:pPr>
            <a:endParaRPr lang="en-US" altLang="en-US" sz="2800" dirty="0" smtClean="0"/>
          </a:p>
          <a:p>
            <a:pPr indent="-274320" eaLnBrk="1" fontAlgn="auto" hangingPunct="1">
              <a:lnSpc>
                <a:spcPct val="90000"/>
              </a:lnSpc>
              <a:spcAft>
                <a:spcPts val="0"/>
              </a:spcAft>
              <a:buFont typeface="Times" pitchFamily="84" charset="0"/>
              <a:buChar char="•"/>
              <a:defRPr/>
            </a:pPr>
            <a:endParaRPr lang="en-US" altLang="en-US" sz="2800" dirty="0" smtClean="0"/>
          </a:p>
        </p:txBody>
      </p:sp>
      <p:pic>
        <p:nvPicPr>
          <p:cNvPr id="2" name="Picture 1"/>
          <p:cNvPicPr>
            <a:picLocks noChangeAspect="1"/>
          </p:cNvPicPr>
          <p:nvPr/>
        </p:nvPicPr>
        <p:blipFill>
          <a:blip r:embed="rId3"/>
          <a:stretch>
            <a:fillRect/>
          </a:stretch>
        </p:blipFill>
        <p:spPr>
          <a:xfrm>
            <a:off x="498566" y="1469572"/>
            <a:ext cx="2743200" cy="4114800"/>
          </a:xfrm>
          <a:prstGeom prst="rect">
            <a:avLst/>
          </a:prstGeom>
          <a:ln w="38100">
            <a:solidFill>
              <a:schemeClr val="accent1">
                <a:lumMod val="50000"/>
              </a:schemeClr>
            </a:solidFill>
          </a:ln>
        </p:spPr>
      </p:pic>
      <p:pic>
        <p:nvPicPr>
          <p:cNvPr id="3" name="Picture 2"/>
          <p:cNvPicPr>
            <a:picLocks noChangeAspect="1"/>
          </p:cNvPicPr>
          <p:nvPr/>
        </p:nvPicPr>
        <p:blipFill>
          <a:blip r:embed="rId4"/>
          <a:stretch>
            <a:fillRect/>
          </a:stretch>
        </p:blipFill>
        <p:spPr>
          <a:xfrm>
            <a:off x="2749641" y="2251075"/>
            <a:ext cx="5895975" cy="4225926"/>
          </a:xfrm>
          <a:prstGeom prst="rect">
            <a:avLst/>
          </a:prstGeom>
          <a:ln w="38100">
            <a:solidFill>
              <a:schemeClr val="accent1">
                <a:lumMod val="50000"/>
              </a:schemeClr>
            </a:solidFill>
          </a:ln>
        </p:spPr>
      </p:pic>
      <p:sp>
        <p:nvSpPr>
          <p:cNvPr id="4" name="TextBox 3"/>
          <p:cNvSpPr txBox="1"/>
          <p:nvPr/>
        </p:nvSpPr>
        <p:spPr>
          <a:xfrm>
            <a:off x="5791200" y="0"/>
            <a:ext cx="1219201"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1978</a:t>
            </a:r>
          </a:p>
        </p:txBody>
      </p:sp>
      <p:sp>
        <p:nvSpPr>
          <p:cNvPr id="6" name="TextBox 5"/>
          <p:cNvSpPr txBox="1"/>
          <p:nvPr/>
        </p:nvSpPr>
        <p:spPr>
          <a:xfrm>
            <a:off x="3283132" y="1681616"/>
            <a:ext cx="5403668" cy="400110"/>
          </a:xfrm>
          <a:prstGeom prst="rect">
            <a:avLst/>
          </a:prstGeom>
          <a:noFill/>
        </p:spPr>
        <p:txBody>
          <a:bodyPr wrap="square" rtlCol="0">
            <a:spAutoFit/>
          </a:bodyPr>
          <a:lstStyle/>
          <a:p>
            <a:r>
              <a:rPr lang="en-US" sz="2000" b="1" dirty="0" smtClean="0">
                <a:solidFill>
                  <a:schemeClr val="accent1">
                    <a:lumMod val="50000"/>
                  </a:schemeClr>
                </a:solidFill>
                <a:effectLst>
                  <a:outerShdw blurRad="38100" dist="38100" dir="2700000" algn="tl">
                    <a:srgbClr val="000000">
                      <a:alpha val="43137"/>
                    </a:srgbClr>
                  </a:outerShdw>
                </a:effectLst>
              </a:rPr>
              <a:t>Sources of Power in an Urban Community</a:t>
            </a:r>
            <a:endParaRPr lang="en-US" sz="2000"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ransition spd="slow" advClick="0" advTm="15000">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rot="20842503">
            <a:off x="3905250" y="1281113"/>
            <a:ext cx="4999038" cy="600075"/>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1979 Closing Program</a:t>
            </a:r>
          </a:p>
        </p:txBody>
      </p:sp>
      <p:sp>
        <p:nvSpPr>
          <p:cNvPr id="8195" name="Rectangle 3"/>
          <p:cNvSpPr>
            <a:spLocks noGrp="1" noChangeArrowheads="1"/>
          </p:cNvSpPr>
          <p:nvPr>
            <p:ph idx="1"/>
          </p:nvPr>
        </p:nvSpPr>
        <p:spPr>
          <a:xfrm>
            <a:off x="700088" y="2559050"/>
            <a:ext cx="7772400" cy="4343400"/>
          </a:xfrm>
        </p:spPr>
        <p:txBody>
          <a:bodyPr rtlCol="0">
            <a:normAutofit/>
          </a:bodyPr>
          <a:lstStyle/>
          <a:p>
            <a:pPr indent="-274320" eaLnBrk="1" fontAlgn="auto" hangingPunct="1">
              <a:spcAft>
                <a:spcPts val="0"/>
              </a:spcAft>
              <a:defRPr/>
            </a:pPr>
            <a:endParaRPr lang="en-US" dirty="0" smtClean="0"/>
          </a:p>
          <a:p>
            <a:pPr marL="68580" indent="0" eaLnBrk="1" fontAlgn="auto" hangingPunct="1">
              <a:spcAft>
                <a:spcPts val="0"/>
              </a:spcAft>
              <a:buFont typeface="Wingdings 2" panose="05020102010507070707" pitchFamily="18" charset="2"/>
              <a:buNone/>
              <a:defRPr/>
            </a:pPr>
            <a:endParaRPr lang="en-US" altLang="en-US" dirty="0" smtClean="0"/>
          </a:p>
          <a:p>
            <a:pPr indent="-274320" eaLnBrk="1" fontAlgn="auto" hangingPunct="1">
              <a:spcAft>
                <a:spcPts val="0"/>
              </a:spcAft>
              <a:defRPr/>
            </a:pPr>
            <a:endParaRPr lang="en-US" altLang="en-US" dirty="0" smtClean="0"/>
          </a:p>
          <a:p>
            <a:pPr marL="0" indent="0" eaLnBrk="1" fontAlgn="auto" hangingPunct="1">
              <a:spcAft>
                <a:spcPts val="0"/>
              </a:spcAft>
              <a:buFont typeface="Wingdings 2" panose="05020102010507070707" pitchFamily="18" charset="2"/>
              <a:buNone/>
              <a:defRPr/>
            </a:pPr>
            <a:endParaRPr lang="en-US" b="1" dirty="0">
              <a:solidFill>
                <a:schemeClr val="tx1">
                  <a:lumMod val="75000"/>
                </a:schemeClr>
              </a:solidFill>
            </a:endParaRPr>
          </a:p>
          <a:p>
            <a:pPr marL="0" indent="0" eaLnBrk="1" fontAlgn="auto" hangingPunct="1">
              <a:spcAft>
                <a:spcPts val="0"/>
              </a:spcAft>
              <a:buFont typeface="Wingdings 2" panose="05020102010507070707" pitchFamily="18" charset="2"/>
              <a:buNone/>
              <a:defRPr/>
            </a:pPr>
            <a:endParaRPr lang="en-US" b="1" dirty="0">
              <a:solidFill>
                <a:schemeClr val="accent1">
                  <a:lumMod val="50000"/>
                </a:schemeClr>
              </a:solidFill>
              <a:effectLst>
                <a:outerShdw blurRad="38100" dist="38100" dir="2700000" algn="tl">
                  <a:srgbClr val="000000">
                    <a:alpha val="43137"/>
                  </a:srgbClr>
                </a:outerShdw>
              </a:effectLst>
            </a:endParaRPr>
          </a:p>
          <a:p>
            <a:pPr marL="0" indent="0" eaLnBrk="1" fontAlgn="auto" hangingPunct="1">
              <a:spcAft>
                <a:spcPts val="0"/>
              </a:spcAft>
              <a:buFont typeface="Wingdings 2" panose="05020102010507070707" pitchFamily="18" charset="2"/>
              <a:buNone/>
              <a:defRPr/>
            </a:pPr>
            <a:endParaRPr lang="en-US" b="1" dirty="0">
              <a:solidFill>
                <a:schemeClr val="tx1">
                  <a:lumMod val="75000"/>
                </a:schemeClr>
              </a:solidFill>
            </a:endParaRPr>
          </a:p>
        </p:txBody>
      </p:sp>
      <p:pic>
        <p:nvPicPr>
          <p:cNvPr id="2" name="Picture 1"/>
          <p:cNvPicPr>
            <a:picLocks noChangeAspect="1"/>
          </p:cNvPicPr>
          <p:nvPr/>
        </p:nvPicPr>
        <p:blipFill>
          <a:blip r:embed="rId3"/>
          <a:stretch>
            <a:fillRect/>
          </a:stretch>
        </p:blipFill>
        <p:spPr>
          <a:xfrm>
            <a:off x="609600" y="465138"/>
            <a:ext cx="3403600" cy="5921375"/>
          </a:xfrm>
          <a:prstGeom prst="rect">
            <a:avLst/>
          </a:prstGeom>
          <a:ln w="38100">
            <a:solidFill>
              <a:schemeClr val="accent1">
                <a:lumMod val="75000"/>
              </a:schemeClr>
            </a:solidFill>
          </a:ln>
        </p:spPr>
      </p:pic>
      <p:pic>
        <p:nvPicPr>
          <p:cNvPr id="3" name="Picture 2"/>
          <p:cNvPicPr>
            <a:picLocks noChangeAspect="1"/>
          </p:cNvPicPr>
          <p:nvPr/>
        </p:nvPicPr>
        <p:blipFill>
          <a:blip r:embed="rId4"/>
          <a:stretch>
            <a:fillRect/>
          </a:stretch>
        </p:blipFill>
        <p:spPr>
          <a:xfrm>
            <a:off x="5087938" y="5251450"/>
            <a:ext cx="3317875" cy="1135063"/>
          </a:xfrm>
          <a:prstGeom prst="rect">
            <a:avLst/>
          </a:prstGeom>
          <a:ln w="38100">
            <a:solidFill>
              <a:schemeClr val="accent1">
                <a:lumMod val="75000"/>
              </a:schemeClr>
            </a:solidFill>
          </a:ln>
        </p:spPr>
      </p:pic>
      <p:sp>
        <p:nvSpPr>
          <p:cNvPr id="16" name="Rounded Rectangle 4"/>
          <p:cNvSpPr/>
          <p:nvPr/>
        </p:nvSpPr>
        <p:spPr>
          <a:xfrm rot="19998137">
            <a:off x="5287963" y="4559300"/>
            <a:ext cx="4865687" cy="695325"/>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pic>
        <p:nvPicPr>
          <p:cNvPr id="18439" name="Picture 7" descr="Image result for photos children 19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1150" y="2209800"/>
            <a:ext cx="29781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0" name="Group 17"/>
          <p:cNvGrpSpPr>
            <a:grpSpLocks/>
          </p:cNvGrpSpPr>
          <p:nvPr/>
        </p:nvGrpSpPr>
        <p:grpSpPr bwMode="auto">
          <a:xfrm rot="-714916">
            <a:off x="4111625" y="4110038"/>
            <a:ext cx="4953000" cy="1739900"/>
            <a:chOff x="1213609" y="514827"/>
            <a:chExt cx="6858054" cy="3480161"/>
          </a:xfrm>
        </p:grpSpPr>
        <p:sp>
          <p:nvSpPr>
            <p:cNvPr id="19" name="Rounded Rectangle 18"/>
            <p:cNvSpPr/>
            <p:nvPr/>
          </p:nvSpPr>
          <p:spPr>
            <a:xfrm>
              <a:off x="1205936" y="504031"/>
              <a:ext cx="6858054" cy="12383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b="1" dirty="0">
                  <a:solidFill>
                    <a:schemeClr val="accent1">
                      <a:lumMod val="50000"/>
                    </a:schemeClr>
                  </a:solidFill>
                  <a:effectLst>
                    <a:outerShdw blurRad="38100" dist="38100" dir="2700000" algn="tl">
                      <a:srgbClr val="000000">
                        <a:alpha val="43137"/>
                      </a:srgbClr>
                    </a:outerShdw>
                  </a:effectLst>
                </a:rPr>
                <a:t>International Year of the Child </a:t>
              </a:r>
            </a:p>
          </p:txBody>
        </p:sp>
        <p:sp>
          <p:nvSpPr>
            <p:cNvPr id="20" name="Rounded Rectangle 4"/>
            <p:cNvSpPr/>
            <p:nvPr/>
          </p:nvSpPr>
          <p:spPr>
            <a:xfrm>
              <a:off x="1262735" y="2857978"/>
              <a:ext cx="6739357" cy="1117716"/>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sp>
        <p:nvSpPr>
          <p:cNvPr id="4" name="TextBox 3"/>
          <p:cNvSpPr txBox="1"/>
          <p:nvPr/>
        </p:nvSpPr>
        <p:spPr>
          <a:xfrm>
            <a:off x="5391131" y="3175"/>
            <a:ext cx="1924069"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1979</a:t>
            </a:r>
          </a:p>
        </p:txBody>
      </p:sp>
    </p:spTree>
  </p:cSld>
  <p:clrMapOvr>
    <a:masterClrMapping/>
  </p:clrMapOvr>
  <p:transition spd="slow" advClick="0" advTm="15000">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01000" cy="977900"/>
          </a:xfrm>
        </p:spPr>
        <p:txBody>
          <a:bodyPr rtlCol="0">
            <a:normAutofit/>
          </a:bodyPr>
          <a:lstStyle/>
          <a:p>
            <a:pPr eaLnBrk="1" fontAlgn="auto" hangingPunct="1">
              <a:spcAft>
                <a:spcPts val="0"/>
              </a:spcAft>
              <a:defRPr/>
            </a:pPr>
            <a:r>
              <a:rPr lang="en-US" b="1" dirty="0" smtClean="0">
                <a:solidFill>
                  <a:schemeClr val="accent1">
                    <a:lumMod val="50000"/>
                  </a:schemeClr>
                </a:solidFill>
                <a:effectLst>
                  <a:outerShdw blurRad="38100" dist="38100" dir="2700000" algn="tl">
                    <a:srgbClr val="000000">
                      <a:alpha val="43137"/>
                    </a:srgbClr>
                  </a:outerShdw>
                </a:effectLst>
              </a:rPr>
              <a:t> The 1981 Closing Program</a:t>
            </a: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9459" name="Content Placeholder 2"/>
          <p:cNvSpPr>
            <a:spLocks noGrp="1"/>
          </p:cNvSpPr>
          <p:nvPr>
            <p:ph idx="1"/>
          </p:nvPr>
        </p:nvSpPr>
        <p:spPr>
          <a:xfrm>
            <a:off x="457200" y="1981200"/>
            <a:ext cx="8077200" cy="4114800"/>
          </a:xfrm>
        </p:spPr>
        <p:txBody>
          <a:bodyPr/>
          <a:lstStyle/>
          <a:p>
            <a:pPr eaLnBrk="1" hangingPunct="1"/>
            <a:endParaRPr lang="en-US" altLang="en-US" dirty="0" smtClean="0"/>
          </a:p>
          <a:p>
            <a:pPr eaLnBrk="1" hangingPunct="1"/>
            <a:endParaRPr lang="en-US" altLang="en-US" dirty="0" smtClean="0"/>
          </a:p>
        </p:txBody>
      </p:sp>
      <p:pic>
        <p:nvPicPr>
          <p:cNvPr id="16388" name="Picture 4"/>
          <p:cNvPicPr>
            <a:picLocks noChangeAspect="1"/>
          </p:cNvPicPr>
          <p:nvPr/>
        </p:nvPicPr>
        <p:blipFill>
          <a:blip r:embed="rId2"/>
          <a:srcRect/>
          <a:stretch>
            <a:fillRect/>
          </a:stretch>
        </p:blipFill>
        <p:spPr bwMode="auto">
          <a:xfrm>
            <a:off x="7288213" y="228600"/>
            <a:ext cx="1676400" cy="25654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91200" y="0"/>
            <a:ext cx="12192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1981</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2" y="1793630"/>
            <a:ext cx="7086600" cy="3387970"/>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52399" y="5486400"/>
            <a:ext cx="8686800" cy="830997"/>
          </a:xfrm>
          <a:prstGeom prst="rect">
            <a:avLst/>
          </a:prstGeom>
          <a:noFill/>
        </p:spPr>
        <p:txBody>
          <a:bodyPr wrap="square" rtlCol="0">
            <a:spAutoFit/>
          </a:bodyPr>
          <a:lstStyle/>
          <a:p>
            <a:pPr algn="ctr"/>
            <a:r>
              <a:rPr lang="en-US" b="1" dirty="0" smtClean="0">
                <a:solidFill>
                  <a:schemeClr val="accent1">
                    <a:lumMod val="50000"/>
                  </a:schemeClr>
                </a:solidFill>
                <a:effectLst>
                  <a:outerShdw blurRad="38100" dist="38100" dir="2700000" algn="tl">
                    <a:srgbClr val="000000">
                      <a:alpha val="43137"/>
                    </a:srgbClr>
                  </a:outerShdw>
                </a:effectLst>
              </a:rPr>
              <a:t>(In the 1980s The DuBois </a:t>
            </a:r>
            <a:r>
              <a:rPr lang="en-US" b="1" dirty="0">
                <a:solidFill>
                  <a:schemeClr val="accent1">
                    <a:lumMod val="50000"/>
                  </a:schemeClr>
                </a:solidFill>
                <a:effectLst>
                  <a:outerShdw blurRad="38100" dist="38100" dir="2700000" algn="tl">
                    <a:srgbClr val="000000">
                      <a:alpha val="43137"/>
                    </a:srgbClr>
                  </a:outerShdw>
                </a:effectLst>
              </a:rPr>
              <a:t>Circle became</a:t>
            </a:r>
            <a:endParaRPr lang="en-US" b="1" dirty="0" smtClean="0">
              <a:solidFill>
                <a:schemeClr val="accent1">
                  <a:lumMod val="50000"/>
                </a:schemeClr>
              </a:solidFill>
              <a:effectLst>
                <a:outerShdw blurRad="38100" dist="38100" dir="2700000" algn="tl">
                  <a:srgbClr val="000000">
                    <a:alpha val="43137"/>
                  </a:srgbClr>
                </a:outerShdw>
              </a:effectLst>
            </a:endParaRPr>
          </a:p>
          <a:p>
            <a:pPr algn="ctr"/>
            <a:r>
              <a:rPr lang="en-US" b="1" dirty="0">
                <a:solidFill>
                  <a:schemeClr val="accent1">
                    <a:lumMod val="50000"/>
                  </a:schemeClr>
                </a:solidFill>
                <a:effectLst>
                  <a:outerShdw blurRad="38100" dist="38100" dir="2700000" algn="tl">
                    <a:srgbClr val="000000">
                      <a:alpha val="43137"/>
                    </a:srgbClr>
                  </a:outerShdw>
                </a:effectLst>
              </a:rPr>
              <a:t>o</a:t>
            </a:r>
            <a:r>
              <a:rPr lang="en-US" b="1" dirty="0" smtClean="0">
                <a:solidFill>
                  <a:schemeClr val="accent1">
                    <a:lumMod val="50000"/>
                  </a:schemeClr>
                </a:solidFill>
                <a:effectLst>
                  <a:outerShdw blurRad="38100" dist="38100" dir="2700000" algn="tl">
                    <a:srgbClr val="000000">
                      <a:alpha val="43137"/>
                    </a:srgbClr>
                  </a:outerShdw>
                </a:effectLst>
              </a:rPr>
              <a:t>fficially a life member of the NAACP.)</a:t>
            </a: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ransition spd="slow" advClick="0" advTm="15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609600"/>
            <a:ext cx="7772400" cy="762000"/>
          </a:xfrm>
        </p:spPr>
        <p:txBody>
          <a:bodyPr/>
          <a:lstStyle/>
          <a:p>
            <a:pPr eaLnBrk="1" hangingPunct="1">
              <a:defRPr/>
            </a:pPr>
            <a:r>
              <a:rPr lang="en-US" altLang="en-US" sz="3600" b="1" dirty="0" smtClean="0">
                <a:solidFill>
                  <a:schemeClr val="accent1">
                    <a:lumMod val="50000"/>
                  </a:schemeClr>
                </a:solidFill>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1447800" y="2590800"/>
            <a:ext cx="6777038" cy="3508375"/>
          </a:xfrm>
        </p:spPr>
        <p:txBody>
          <a:bodyPr rtlCol="0">
            <a:normAutofit/>
          </a:bodyPr>
          <a:lstStyle/>
          <a:p>
            <a:pPr marL="68580" indent="0" eaLnBrk="1" fontAlgn="auto" hangingPunct="1">
              <a:spcAft>
                <a:spcPts val="0"/>
              </a:spcAft>
              <a:buFont typeface="Wingdings 2" panose="05020102010507070707" pitchFamily="18" charset="2"/>
              <a:buNone/>
              <a:defRPr/>
            </a:pPr>
            <a:endParaRPr lang="en-US" b="1" dirty="0">
              <a:solidFill>
                <a:schemeClr val="tx1">
                  <a:lumMod val="60000"/>
                  <a:lumOff val="40000"/>
                </a:schemeClr>
              </a:solidFill>
            </a:endParaRPr>
          </a:p>
          <a:p>
            <a:pPr marL="0" indent="0" eaLnBrk="1" fontAlgn="auto" hangingPunct="1">
              <a:spcAft>
                <a:spcPts val="0"/>
              </a:spcAft>
              <a:buFontTx/>
              <a:buNone/>
              <a:defRPr/>
            </a:pPr>
            <a:endParaRPr lang="en-US" b="1" dirty="0">
              <a:solidFill>
                <a:schemeClr val="tx1">
                  <a:lumMod val="60000"/>
                  <a:lumOff val="40000"/>
                </a:schemeClr>
              </a:solidFill>
            </a:endParaRPr>
          </a:p>
        </p:txBody>
      </p:sp>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38200"/>
            <a:ext cx="6172200" cy="990600"/>
          </a:xfrm>
          <a:prstGeom prst="rect">
            <a:avLst/>
          </a:prstGeom>
          <a:noFill/>
          <a:ln w="28575">
            <a:solidFill>
              <a:srgbClr val="4A63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90741" y="1979612"/>
            <a:ext cx="2654300" cy="2365375"/>
          </a:xfrm>
          <a:prstGeom prst="rect">
            <a:avLst/>
          </a:prstGeom>
          <a:ln w="28575">
            <a:solidFill>
              <a:schemeClr val="accent1">
                <a:lumMod val="50000"/>
              </a:schemeClr>
            </a:solidFill>
          </a:ln>
        </p:spPr>
      </p:pic>
      <p:pic>
        <p:nvPicPr>
          <p:cNvPr id="5" name="Picture 4"/>
          <p:cNvPicPr>
            <a:picLocks noChangeAspect="1"/>
          </p:cNvPicPr>
          <p:nvPr/>
        </p:nvPicPr>
        <p:blipFill>
          <a:blip r:embed="rId5"/>
          <a:stretch>
            <a:fillRect/>
          </a:stretch>
        </p:blipFill>
        <p:spPr>
          <a:xfrm>
            <a:off x="5939155" y="4198938"/>
            <a:ext cx="2727325" cy="2316163"/>
          </a:xfrm>
          <a:prstGeom prst="rect">
            <a:avLst/>
          </a:prstGeom>
          <a:ln w="28575">
            <a:solidFill>
              <a:schemeClr val="accent1">
                <a:lumMod val="50000"/>
              </a:schemeClr>
            </a:solidFill>
          </a:ln>
        </p:spPr>
      </p:pic>
      <p:pic>
        <p:nvPicPr>
          <p:cNvPr id="6" name="Picture 5"/>
          <p:cNvPicPr>
            <a:picLocks noChangeAspect="1"/>
          </p:cNvPicPr>
          <p:nvPr/>
        </p:nvPicPr>
        <p:blipFill>
          <a:blip r:embed="rId6"/>
          <a:stretch>
            <a:fillRect/>
          </a:stretch>
        </p:blipFill>
        <p:spPr>
          <a:xfrm>
            <a:off x="3122613" y="2895600"/>
            <a:ext cx="2833687" cy="2128838"/>
          </a:xfrm>
          <a:prstGeom prst="rect">
            <a:avLst/>
          </a:prstGeom>
          <a:ln w="28575">
            <a:solidFill>
              <a:schemeClr val="accent1">
                <a:lumMod val="50000"/>
              </a:schemeClr>
            </a:solidFill>
          </a:ln>
        </p:spPr>
      </p:pic>
      <p:sp>
        <p:nvSpPr>
          <p:cNvPr id="9" name="Rounded Rectangle 8"/>
          <p:cNvSpPr/>
          <p:nvPr/>
        </p:nvSpPr>
        <p:spPr>
          <a:xfrm>
            <a:off x="490741" y="5486400"/>
            <a:ext cx="5394733" cy="685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defRPr/>
            </a:pPr>
            <a:r>
              <a:rPr lang="en-US" sz="2000" b="1" dirty="0">
                <a:solidFill>
                  <a:schemeClr val="accent1">
                    <a:lumMod val="50000"/>
                  </a:schemeClr>
                </a:solidFill>
                <a:effectLst>
                  <a:outerShdw blurRad="38100" dist="38100" dir="2700000" algn="tl">
                    <a:srgbClr val="000000">
                      <a:alpha val="43137"/>
                    </a:srgbClr>
                  </a:outerShdw>
                </a:effectLst>
              </a:rPr>
              <a:t>Mr. Melvin Hollins, Dr. Maxine Wood, </a:t>
            </a:r>
          </a:p>
          <a:p>
            <a:pPr algn="ctr">
              <a:defRPr/>
            </a:pPr>
            <a:r>
              <a:rPr lang="en-US" sz="2000" b="1" dirty="0">
                <a:solidFill>
                  <a:schemeClr val="accent1">
                    <a:lumMod val="50000"/>
                  </a:schemeClr>
                </a:solidFill>
                <a:effectLst>
                  <a:outerShdw blurRad="38100" dist="38100" dir="2700000" algn="tl">
                    <a:srgbClr val="000000">
                      <a:alpha val="43137"/>
                    </a:srgbClr>
                  </a:outerShdw>
                </a:effectLst>
              </a:rPr>
              <a:t>and Miss </a:t>
            </a:r>
            <a:r>
              <a:rPr lang="en-US" sz="2000" b="1" dirty="0" err="1">
                <a:solidFill>
                  <a:schemeClr val="accent1">
                    <a:lumMod val="50000"/>
                  </a:schemeClr>
                </a:solidFill>
                <a:effectLst>
                  <a:outerShdw blurRad="38100" dist="38100" dir="2700000" algn="tl">
                    <a:srgbClr val="000000">
                      <a:alpha val="43137"/>
                    </a:srgbClr>
                  </a:outerShdw>
                </a:effectLst>
              </a:rPr>
              <a:t>Patelle</a:t>
            </a:r>
            <a:r>
              <a:rPr lang="en-US" sz="2000" b="1" dirty="0">
                <a:solidFill>
                  <a:schemeClr val="accent1">
                    <a:lumMod val="50000"/>
                  </a:schemeClr>
                </a:solidFill>
                <a:effectLst>
                  <a:outerShdw blurRad="38100" dist="38100" dir="2700000" algn="tl">
                    <a:srgbClr val="000000">
                      <a:alpha val="43137"/>
                    </a:srgbClr>
                  </a:outerShdw>
                </a:effectLst>
              </a:rPr>
              <a:t> Harris</a:t>
            </a:r>
          </a:p>
        </p:txBody>
      </p:sp>
      <p:grpSp>
        <p:nvGrpSpPr>
          <p:cNvPr id="20489" name="Group 10"/>
          <p:cNvGrpSpPr>
            <a:grpSpLocks/>
          </p:cNvGrpSpPr>
          <p:nvPr/>
        </p:nvGrpSpPr>
        <p:grpSpPr bwMode="auto">
          <a:xfrm>
            <a:off x="6003925" y="3100388"/>
            <a:ext cx="2703513" cy="619125"/>
            <a:chOff x="1280109" y="2826404"/>
            <a:chExt cx="6923051" cy="1237595"/>
          </a:xfrm>
        </p:grpSpPr>
        <p:sp>
          <p:nvSpPr>
            <p:cNvPr id="12" name="Rounded Rectangle 11"/>
            <p:cNvSpPr/>
            <p:nvPr/>
          </p:nvSpPr>
          <p:spPr>
            <a:xfrm>
              <a:off x="1280109" y="2826404"/>
              <a:ext cx="6797028" cy="1237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b="1" dirty="0">
                  <a:solidFill>
                    <a:schemeClr val="accent1">
                      <a:lumMod val="50000"/>
                    </a:schemeClr>
                  </a:solidFill>
                  <a:effectLst>
                    <a:outerShdw blurRad="38100" dist="38100" dir="2700000" algn="tl">
                      <a:srgbClr val="000000">
                        <a:alpha val="43137"/>
                      </a:srgbClr>
                    </a:outerShdw>
                  </a:effectLst>
                </a:rPr>
                <a:t>    The </a:t>
              </a:r>
              <a:r>
                <a:rPr lang="en-US" b="1" dirty="0" err="1">
                  <a:solidFill>
                    <a:schemeClr val="accent1">
                      <a:lumMod val="50000"/>
                    </a:schemeClr>
                  </a:solidFill>
                  <a:effectLst>
                    <a:outerShdw blurRad="38100" dist="38100" dir="2700000" algn="tl">
                      <a:srgbClr val="000000">
                        <a:alpha val="43137"/>
                      </a:srgbClr>
                    </a:outerShdw>
                  </a:effectLst>
                </a:rPr>
                <a:t>Shipleys</a:t>
              </a: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3" name="Rounded Rectangle 4"/>
            <p:cNvSpPr/>
            <p:nvPr/>
          </p:nvSpPr>
          <p:spPr>
            <a:xfrm>
              <a:off x="1280109" y="2886696"/>
              <a:ext cx="6923051" cy="1117009"/>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grpSp>
        <p:nvGrpSpPr>
          <p:cNvPr id="20490" name="Group 13"/>
          <p:cNvGrpSpPr>
            <a:grpSpLocks/>
          </p:cNvGrpSpPr>
          <p:nvPr/>
        </p:nvGrpSpPr>
        <p:grpSpPr bwMode="auto">
          <a:xfrm>
            <a:off x="3179728" y="2032000"/>
            <a:ext cx="5494269" cy="619125"/>
            <a:chOff x="1193157" y="2823229"/>
            <a:chExt cx="6903848" cy="1237595"/>
          </a:xfrm>
        </p:grpSpPr>
        <p:sp>
          <p:nvSpPr>
            <p:cNvPr id="15" name="Rounded Rectangle 14"/>
            <p:cNvSpPr/>
            <p:nvPr/>
          </p:nvSpPr>
          <p:spPr>
            <a:xfrm>
              <a:off x="1193157" y="2823229"/>
              <a:ext cx="6903848" cy="1237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sz="2000" b="1" dirty="0">
                  <a:solidFill>
                    <a:schemeClr val="accent1">
                      <a:lumMod val="50000"/>
                    </a:schemeClr>
                  </a:solidFill>
                  <a:effectLst>
                    <a:outerShdw blurRad="38100" dist="38100" dir="2700000" algn="tl">
                      <a:srgbClr val="000000">
                        <a:alpha val="43137"/>
                      </a:srgbClr>
                    </a:outerShdw>
                  </a:effectLst>
                </a:rPr>
                <a:t> Dr. </a:t>
              </a:r>
              <a:r>
                <a:rPr lang="en-US" sz="2000" b="1" dirty="0" err="1">
                  <a:solidFill>
                    <a:schemeClr val="accent1">
                      <a:lumMod val="50000"/>
                    </a:schemeClr>
                  </a:solidFill>
                  <a:effectLst>
                    <a:outerShdw blurRad="38100" dist="38100" dir="2700000" algn="tl">
                      <a:srgbClr val="000000">
                        <a:alpha val="43137"/>
                      </a:srgbClr>
                    </a:outerShdw>
                  </a:effectLst>
                </a:rPr>
                <a:t>Edmonia</a:t>
              </a:r>
              <a:r>
                <a:rPr lang="en-US" sz="2000" b="1" dirty="0">
                  <a:solidFill>
                    <a:schemeClr val="accent1">
                      <a:lumMod val="50000"/>
                    </a:schemeClr>
                  </a:solidFill>
                  <a:effectLst>
                    <a:outerShdw blurRad="38100" dist="38100" dir="2700000" algn="tl">
                      <a:srgbClr val="000000">
                        <a:alpha val="43137"/>
                      </a:srgbClr>
                    </a:outerShdw>
                  </a:effectLst>
                </a:rPr>
                <a:t> Yates and Miss Betty Williams</a:t>
              </a:r>
            </a:p>
          </p:txBody>
        </p:sp>
        <p:sp>
          <p:nvSpPr>
            <p:cNvPr id="16" name="Rounded Rectangle 4"/>
            <p:cNvSpPr/>
            <p:nvPr/>
          </p:nvSpPr>
          <p:spPr>
            <a:xfrm>
              <a:off x="1280330" y="2886696"/>
              <a:ext cx="6735659" cy="1117009"/>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sp>
        <p:nvSpPr>
          <p:cNvPr id="2" name="TextBox 1"/>
          <p:cNvSpPr txBox="1"/>
          <p:nvPr/>
        </p:nvSpPr>
        <p:spPr>
          <a:xfrm>
            <a:off x="5791199" y="20638"/>
            <a:ext cx="1219201"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1982</a:t>
            </a:r>
          </a:p>
        </p:txBody>
      </p:sp>
    </p:spTree>
  </p:cSld>
  <p:clrMapOvr>
    <a:masterClrMapping/>
  </p:clrMapOvr>
  <p:transition spd="slow" advClick="0" advTm="1500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82637" y="838200"/>
            <a:ext cx="7696200" cy="1524000"/>
          </a:xfrm>
        </p:spPr>
        <p:txBody>
          <a:bodyPr/>
          <a:lstStyle/>
          <a:p>
            <a:pPr eaLnBrk="1" hangingPunct="1">
              <a:defRPr/>
            </a:pPr>
            <a:r>
              <a:rPr lang="en-US" altLang="en-US" sz="2000" b="1" dirty="0" smtClean="0">
                <a:solidFill>
                  <a:schemeClr val="accent1">
                    <a:lumMod val="50000"/>
                  </a:schemeClr>
                </a:solidFill>
                <a:effectLst>
                  <a:outerShdw blurRad="38100" dist="38100" dir="2700000" algn="tl">
                    <a:srgbClr val="000000">
                      <a:alpha val="43137"/>
                    </a:srgbClr>
                  </a:outerShdw>
                </a:effectLst>
              </a:rPr>
              <a:t>In 1905, William Edward </a:t>
            </a:r>
            <a:r>
              <a:rPr lang="en-US" altLang="en-US" sz="2000" b="1" dirty="0" err="1" smtClean="0">
                <a:solidFill>
                  <a:schemeClr val="accent1">
                    <a:lumMod val="50000"/>
                  </a:schemeClr>
                </a:solidFill>
                <a:effectLst>
                  <a:outerShdw blurRad="38100" dist="38100" dir="2700000" algn="tl">
                    <a:srgbClr val="000000">
                      <a:alpha val="43137"/>
                    </a:srgbClr>
                  </a:outerShdw>
                </a:effectLst>
              </a:rPr>
              <a:t>Burghardt</a:t>
            </a:r>
            <a:r>
              <a:rPr lang="en-US" altLang="en-US" sz="2000" b="1" dirty="0" smtClean="0">
                <a:solidFill>
                  <a:schemeClr val="accent1">
                    <a:lumMod val="50000"/>
                  </a:schemeClr>
                </a:solidFill>
                <a:effectLst>
                  <a:outerShdw blurRad="38100" dist="38100" dir="2700000" algn="tl">
                    <a:srgbClr val="000000">
                      <a:alpha val="43137"/>
                    </a:srgbClr>
                  </a:outerShdw>
                </a:effectLst>
              </a:rPr>
              <a:t> DuBois met at the Lyric Theatre in Baltimore, MD with 29 African-American ministers, educators, and other professionals to form an organization, The Niagara Movement, to address the social, political, and economic injustices faced by African Americans.</a:t>
            </a:r>
          </a:p>
        </p:txBody>
      </p:sp>
      <p:pic>
        <p:nvPicPr>
          <p:cNvPr id="2" name="Picture 1"/>
          <p:cNvPicPr>
            <a:picLocks noChangeAspect="1"/>
          </p:cNvPicPr>
          <p:nvPr/>
        </p:nvPicPr>
        <p:blipFill>
          <a:blip r:embed="rId3"/>
          <a:stretch>
            <a:fillRect/>
          </a:stretch>
        </p:blipFill>
        <p:spPr>
          <a:xfrm>
            <a:off x="1371600" y="2501775"/>
            <a:ext cx="6442075" cy="3840287"/>
          </a:xfrm>
          <a:prstGeom prst="rect">
            <a:avLst/>
          </a:prstGeom>
          <a:ln w="38100">
            <a:solidFill>
              <a:schemeClr val="accent1">
                <a:lumMod val="50000"/>
              </a:schemeClr>
            </a:solidFill>
          </a:ln>
        </p:spPr>
      </p:pic>
      <p:sp>
        <p:nvSpPr>
          <p:cNvPr id="4" name="TextBox 3"/>
          <p:cNvSpPr txBox="1"/>
          <p:nvPr/>
        </p:nvSpPr>
        <p:spPr>
          <a:xfrm>
            <a:off x="5257800" y="0"/>
            <a:ext cx="2057400" cy="584775"/>
          </a:xfrm>
          <a:prstGeom prst="rect">
            <a:avLst/>
          </a:prstGeom>
          <a:noFill/>
        </p:spPr>
        <p:txBody>
          <a:bodyPr wrap="square">
            <a:spAutoFit/>
          </a:bodyPr>
          <a:lstStyle/>
          <a:p>
            <a:pPr>
              <a:defRPr/>
            </a:pPr>
            <a:r>
              <a:rPr lang="en-US" dirty="0">
                <a:latin typeface="Arial" charset="0"/>
                <a:ea typeface="ＭＳ Ｐゴシック" charset="-128"/>
              </a:rPr>
              <a:t>      </a:t>
            </a: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1905</a:t>
            </a:r>
          </a:p>
        </p:txBody>
      </p:sp>
    </p:spTree>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9588" y="1143000"/>
            <a:ext cx="7948612" cy="188913"/>
          </a:xfrm>
        </p:spPr>
        <p:txBody>
          <a:bodyPr rtlCol="0">
            <a:normAutofit fontScale="90000"/>
          </a:bodyPr>
          <a:lstStyle/>
          <a:p>
            <a:pPr eaLnBrk="1" fontAlgn="auto" hangingPunct="1">
              <a:spcAft>
                <a:spcPts val="0"/>
              </a:spcAft>
              <a:defRPr/>
            </a:pPr>
            <a:r>
              <a:rPr lang="en-US" altLang="en-US" sz="3200" b="1" dirty="0" smtClean="0">
                <a:solidFill>
                  <a:schemeClr val="accent1">
                    <a:lumMod val="50000"/>
                  </a:schemeClr>
                </a:solidFill>
                <a:effectLst>
                  <a:outerShdw blurRad="38100" dist="38100" dir="2700000" algn="tl">
                    <a:srgbClr val="000000">
                      <a:alpha val="43137"/>
                    </a:srgbClr>
                  </a:outerShdw>
                </a:effectLst>
              </a:rPr>
              <a:t>                                     </a:t>
            </a:r>
            <a:r>
              <a:rPr lang="en-US" altLang="en-US" sz="3200" dirty="0" smtClean="0"/>
              <a:t/>
            </a:r>
            <a:br>
              <a:rPr lang="en-US" altLang="en-US" sz="3200" dirty="0" smtClean="0"/>
            </a:br>
            <a:r>
              <a:rPr lang="en-US" altLang="en-US" sz="3200" dirty="0" smtClean="0"/>
              <a:t>        </a:t>
            </a:r>
            <a:r>
              <a:rPr lang="en-US" altLang="en-US" sz="4400" b="1" dirty="0" smtClean="0">
                <a:solidFill>
                  <a:schemeClr val="accent1">
                    <a:lumMod val="50000"/>
                  </a:schemeClr>
                </a:solidFill>
                <a:effectLst>
                  <a:outerShdw blurRad="38100" dist="38100" dir="2700000" algn="tl">
                    <a:srgbClr val="000000">
                      <a:alpha val="43137"/>
                    </a:srgbClr>
                  </a:outerShdw>
                </a:effectLst>
              </a:rPr>
              <a:t>The  77</a:t>
            </a:r>
            <a:r>
              <a:rPr lang="en-US" altLang="en-US" sz="4400" b="1" baseline="30000" dirty="0" smtClean="0">
                <a:solidFill>
                  <a:schemeClr val="accent1">
                    <a:lumMod val="50000"/>
                  </a:schemeClr>
                </a:solidFill>
                <a:effectLst>
                  <a:outerShdw blurRad="38100" dist="38100" dir="2700000" algn="tl">
                    <a:srgbClr val="000000">
                      <a:alpha val="43137"/>
                    </a:srgbClr>
                  </a:outerShdw>
                </a:effectLst>
              </a:rPr>
              <a:t>th</a:t>
            </a:r>
            <a:r>
              <a:rPr lang="en-US" altLang="en-US" sz="4400" b="1" dirty="0" smtClean="0">
                <a:solidFill>
                  <a:schemeClr val="accent1">
                    <a:lumMod val="50000"/>
                  </a:schemeClr>
                </a:solidFill>
                <a:effectLst>
                  <a:outerShdw blurRad="38100" dist="38100" dir="2700000" algn="tl">
                    <a:srgbClr val="000000">
                      <a:alpha val="43137"/>
                    </a:srgbClr>
                  </a:outerShdw>
                </a:effectLst>
              </a:rPr>
              <a:t> Closing Program</a:t>
            </a:r>
          </a:p>
        </p:txBody>
      </p:sp>
      <p:sp>
        <p:nvSpPr>
          <p:cNvPr id="6147" name="Rectangle 3"/>
          <p:cNvSpPr>
            <a:spLocks noGrp="1" noChangeArrowheads="1"/>
          </p:cNvSpPr>
          <p:nvPr>
            <p:ph idx="1"/>
          </p:nvPr>
        </p:nvSpPr>
        <p:spPr>
          <a:xfrm>
            <a:off x="533400" y="1631950"/>
            <a:ext cx="7848600" cy="4648200"/>
          </a:xfrm>
        </p:spPr>
        <p:txBody>
          <a:bodyPr rtlCol="0">
            <a:normAutofit/>
          </a:bodyPr>
          <a:lstStyle/>
          <a:p>
            <a:pPr marL="68580" indent="0" eaLnBrk="1" fontAlgn="auto" hangingPunct="1">
              <a:lnSpc>
                <a:spcPct val="90000"/>
              </a:lnSpc>
              <a:spcAft>
                <a:spcPts val="0"/>
              </a:spcAft>
              <a:buFont typeface="Wingdings 2" panose="05020102010507070707" pitchFamily="18" charset="2"/>
              <a:buNone/>
              <a:defRPr/>
            </a:pPr>
            <a:endParaRPr lang="en-US" altLang="en-US" sz="2800" b="1" dirty="0">
              <a:solidFill>
                <a:schemeClr val="tx1">
                  <a:lumMod val="75000"/>
                </a:schemeClr>
              </a:solidFill>
            </a:endParaRPr>
          </a:p>
          <a:p>
            <a:pPr indent="-274320" eaLnBrk="1" fontAlgn="auto" hangingPunct="1">
              <a:lnSpc>
                <a:spcPct val="90000"/>
              </a:lnSpc>
              <a:spcAft>
                <a:spcPts val="0"/>
              </a:spcAft>
              <a:defRPr/>
            </a:pPr>
            <a:endParaRPr lang="en-US" altLang="en-US" sz="2800" b="1" dirty="0" smtClean="0"/>
          </a:p>
          <a:p>
            <a:pPr indent="-274320" eaLnBrk="1" fontAlgn="auto" hangingPunct="1">
              <a:lnSpc>
                <a:spcPct val="90000"/>
              </a:lnSpc>
              <a:spcAft>
                <a:spcPts val="0"/>
              </a:spcAft>
              <a:buFontTx/>
              <a:buNone/>
              <a:defRPr/>
            </a:pPr>
            <a:endParaRPr lang="en-US" altLang="en-US" sz="2800" b="1" dirty="0" smtClean="0"/>
          </a:p>
          <a:p>
            <a:pPr indent="-274320" eaLnBrk="1" fontAlgn="auto" hangingPunct="1">
              <a:lnSpc>
                <a:spcPct val="90000"/>
              </a:lnSpc>
              <a:spcAft>
                <a:spcPts val="0"/>
              </a:spcAft>
              <a:buFontTx/>
              <a:buNone/>
              <a:defRPr/>
            </a:pPr>
            <a:endParaRPr lang="en-US" altLang="en-US" sz="2800" dirty="0" smtClean="0"/>
          </a:p>
          <a:p>
            <a:pPr indent="-274320" eaLnBrk="1" fontAlgn="auto" hangingPunct="1">
              <a:lnSpc>
                <a:spcPct val="90000"/>
              </a:lnSpc>
              <a:spcAft>
                <a:spcPts val="0"/>
              </a:spcAft>
              <a:buFontTx/>
              <a:buNone/>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latin typeface="Courier" pitchFamily="84" charset="0"/>
            </a:endParaRPr>
          </a:p>
          <a:p>
            <a:pPr marL="68580" indent="0" eaLnBrk="1" fontAlgn="auto" hangingPunct="1">
              <a:lnSpc>
                <a:spcPct val="90000"/>
              </a:lnSpc>
              <a:spcAft>
                <a:spcPts val="0"/>
              </a:spcAft>
              <a:buNone/>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p>
        </p:txBody>
      </p:sp>
      <p:pic>
        <p:nvPicPr>
          <p:cNvPr id="2" name="Picture 1"/>
          <p:cNvPicPr>
            <a:picLocks noChangeAspect="1"/>
          </p:cNvPicPr>
          <p:nvPr/>
        </p:nvPicPr>
        <p:blipFill>
          <a:blip r:embed="rId3"/>
          <a:stretch>
            <a:fillRect/>
          </a:stretch>
        </p:blipFill>
        <p:spPr>
          <a:xfrm>
            <a:off x="488950" y="1480863"/>
            <a:ext cx="4342129" cy="2648224"/>
          </a:xfrm>
          <a:prstGeom prst="rect">
            <a:avLst/>
          </a:prstGeom>
          <a:ln w="28575">
            <a:solidFill>
              <a:schemeClr val="accent1">
                <a:lumMod val="50000"/>
              </a:schemeClr>
            </a:solidFill>
          </a:ln>
        </p:spPr>
      </p:pic>
      <p:pic>
        <p:nvPicPr>
          <p:cNvPr id="3" name="Picture 2"/>
          <p:cNvPicPr>
            <a:picLocks noChangeAspect="1"/>
          </p:cNvPicPr>
          <p:nvPr/>
        </p:nvPicPr>
        <p:blipFill>
          <a:blip r:embed="rId4"/>
          <a:stretch>
            <a:fillRect/>
          </a:stretch>
        </p:blipFill>
        <p:spPr>
          <a:xfrm>
            <a:off x="4831080" y="1480863"/>
            <a:ext cx="3851798" cy="2676525"/>
          </a:xfrm>
          <a:prstGeom prst="rect">
            <a:avLst/>
          </a:prstGeom>
          <a:ln w="28575">
            <a:solidFill>
              <a:schemeClr val="accent1">
                <a:lumMod val="50000"/>
              </a:schemeClr>
            </a:solidFill>
          </a:ln>
        </p:spPr>
      </p:pic>
      <p:pic>
        <p:nvPicPr>
          <p:cNvPr id="5" name="Picture 4"/>
          <p:cNvPicPr>
            <a:picLocks noChangeAspect="1"/>
          </p:cNvPicPr>
          <p:nvPr/>
        </p:nvPicPr>
        <p:blipFill>
          <a:blip r:embed="rId5"/>
          <a:stretch>
            <a:fillRect/>
          </a:stretch>
        </p:blipFill>
        <p:spPr>
          <a:xfrm>
            <a:off x="2952206" y="4169568"/>
            <a:ext cx="3009900" cy="2349500"/>
          </a:xfrm>
          <a:prstGeom prst="rect">
            <a:avLst/>
          </a:prstGeom>
          <a:ln w="28575">
            <a:solidFill>
              <a:schemeClr val="accent1">
                <a:lumMod val="50000"/>
              </a:schemeClr>
            </a:solidFill>
          </a:ln>
        </p:spPr>
      </p:pic>
      <p:grpSp>
        <p:nvGrpSpPr>
          <p:cNvPr id="21511" name="Group 7"/>
          <p:cNvGrpSpPr>
            <a:grpSpLocks/>
          </p:cNvGrpSpPr>
          <p:nvPr/>
        </p:nvGrpSpPr>
        <p:grpSpPr bwMode="auto">
          <a:xfrm>
            <a:off x="3722212" y="1400175"/>
            <a:ext cx="4932362" cy="4002087"/>
            <a:chOff x="1279546" y="2886818"/>
            <a:chExt cx="6957803" cy="6317031"/>
          </a:xfrm>
        </p:grpSpPr>
        <p:sp>
          <p:nvSpPr>
            <p:cNvPr id="9" name="Rounded Rectangle 8"/>
            <p:cNvSpPr/>
            <p:nvPr/>
          </p:nvSpPr>
          <p:spPr>
            <a:xfrm>
              <a:off x="4501781" y="9015625"/>
              <a:ext cx="3735568" cy="18822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0" name="Rounded Rectangle 4"/>
            <p:cNvSpPr/>
            <p:nvPr/>
          </p:nvSpPr>
          <p:spPr>
            <a:xfrm>
              <a:off x="1279546" y="2886818"/>
              <a:ext cx="6738037" cy="1116438"/>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grpSp>
        <p:nvGrpSpPr>
          <p:cNvPr id="21512" name="Group 10"/>
          <p:cNvGrpSpPr>
            <a:grpSpLocks/>
          </p:cNvGrpSpPr>
          <p:nvPr/>
        </p:nvGrpSpPr>
        <p:grpSpPr bwMode="auto">
          <a:xfrm>
            <a:off x="488949" y="1512887"/>
            <a:ext cx="7950338" cy="3889375"/>
            <a:chOff x="-2990965" y="2886818"/>
            <a:chExt cx="11007737" cy="6316531"/>
          </a:xfrm>
        </p:grpSpPr>
        <p:sp>
          <p:nvSpPr>
            <p:cNvPr id="12" name="Rounded Rectangle 11"/>
            <p:cNvSpPr/>
            <p:nvPr/>
          </p:nvSpPr>
          <p:spPr>
            <a:xfrm>
              <a:off x="-2990965" y="9009686"/>
              <a:ext cx="3365315" cy="19366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3" name="Rounded Rectangle 4"/>
            <p:cNvSpPr/>
            <p:nvPr/>
          </p:nvSpPr>
          <p:spPr>
            <a:xfrm>
              <a:off x="1279925" y="2886818"/>
              <a:ext cx="6736847" cy="1116349"/>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sp>
        <p:nvSpPr>
          <p:cNvPr id="7" name="TextBox 6"/>
          <p:cNvSpPr txBox="1"/>
          <p:nvPr/>
        </p:nvSpPr>
        <p:spPr>
          <a:xfrm>
            <a:off x="5791200" y="0"/>
            <a:ext cx="1676400" cy="584775"/>
          </a:xfrm>
          <a:prstGeom prst="rect">
            <a:avLst/>
          </a:prstGeom>
          <a:noFill/>
        </p:spPr>
        <p:txBody>
          <a:bodyPr wrap="square">
            <a:spAutoFit/>
          </a:bodyPr>
          <a:lstStyle/>
          <a:p>
            <a:pPr>
              <a:defRPr/>
            </a:pPr>
            <a:r>
              <a:rPr lang="en-US" sz="3200" b="1" dirty="0">
                <a:solidFill>
                  <a:schemeClr val="accent1">
                    <a:lumMod val="40000"/>
                    <a:lumOff val="60000"/>
                  </a:schemeClr>
                </a:solidFill>
                <a:effectLst>
                  <a:outerShdw blurRad="38100" dist="38100" dir="2700000" algn="tl">
                    <a:srgbClr val="000000">
                      <a:alpha val="43137"/>
                    </a:srgbClr>
                  </a:outerShdw>
                </a:effectLst>
                <a:latin typeface="Arial" charset="0"/>
                <a:ea typeface="ＭＳ Ｐゴシック" charset="-128"/>
              </a:rPr>
              <a:t>1983</a:t>
            </a:r>
          </a:p>
        </p:txBody>
      </p:sp>
    </p:spTree>
  </p:cSld>
  <p:clrMapOvr>
    <a:masterClrMapping/>
  </p:clrMapOvr>
  <p:transition spd="slow" advClick="0" advTm="15000">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9588" y="685800"/>
            <a:ext cx="7948612" cy="646113"/>
          </a:xfrm>
        </p:spPr>
        <p:txBody>
          <a:bodyPr rtlCol="0">
            <a:normAutofit fontScale="90000"/>
          </a:bodyPr>
          <a:lstStyle/>
          <a:p>
            <a:pPr eaLnBrk="1" fontAlgn="auto" hangingPunct="1">
              <a:spcAft>
                <a:spcPts val="0"/>
              </a:spcAft>
              <a:defRPr/>
            </a:pPr>
            <a:r>
              <a:rPr lang="en-US" altLang="en-US" sz="3200" dirty="0" smtClean="0"/>
              <a:t/>
            </a:r>
            <a:br>
              <a:rPr lang="en-US" altLang="en-US" sz="3200" dirty="0" smtClean="0"/>
            </a:br>
            <a:r>
              <a:rPr lang="en-US" altLang="en-US" sz="3200" dirty="0" smtClean="0"/>
              <a:t>       </a:t>
            </a:r>
            <a:r>
              <a:rPr lang="en-US" altLang="en-US" sz="4400" b="1" dirty="0" smtClean="0">
                <a:solidFill>
                  <a:schemeClr val="accent1">
                    <a:lumMod val="50000"/>
                  </a:schemeClr>
                </a:solidFill>
                <a:effectLst>
                  <a:outerShdw blurRad="38100" dist="38100" dir="2700000" algn="tl">
                    <a:srgbClr val="000000">
                      <a:alpha val="43137"/>
                    </a:srgbClr>
                  </a:outerShdw>
                </a:effectLst>
              </a:rPr>
              <a:t>The  77</a:t>
            </a:r>
            <a:r>
              <a:rPr lang="en-US" altLang="en-US" sz="4400" b="1" baseline="30000" dirty="0" smtClean="0">
                <a:solidFill>
                  <a:schemeClr val="accent1">
                    <a:lumMod val="50000"/>
                  </a:schemeClr>
                </a:solidFill>
                <a:effectLst>
                  <a:outerShdw blurRad="38100" dist="38100" dir="2700000" algn="tl">
                    <a:srgbClr val="000000">
                      <a:alpha val="43137"/>
                    </a:srgbClr>
                  </a:outerShdw>
                </a:effectLst>
              </a:rPr>
              <a:t>th</a:t>
            </a:r>
            <a:r>
              <a:rPr lang="en-US" altLang="en-US" sz="4400" b="1" dirty="0" smtClean="0">
                <a:solidFill>
                  <a:schemeClr val="accent1">
                    <a:lumMod val="50000"/>
                  </a:schemeClr>
                </a:solidFill>
                <a:effectLst>
                  <a:outerShdw blurRad="38100" dist="38100" dir="2700000" algn="tl">
                    <a:srgbClr val="000000">
                      <a:alpha val="43137"/>
                    </a:srgbClr>
                  </a:outerShdw>
                </a:effectLst>
              </a:rPr>
              <a:t> Closing Program</a:t>
            </a:r>
          </a:p>
        </p:txBody>
      </p:sp>
      <p:sp>
        <p:nvSpPr>
          <p:cNvPr id="6147" name="Rectangle 3"/>
          <p:cNvSpPr>
            <a:spLocks noGrp="1" noChangeArrowheads="1"/>
          </p:cNvSpPr>
          <p:nvPr>
            <p:ph idx="1"/>
          </p:nvPr>
        </p:nvSpPr>
        <p:spPr>
          <a:xfrm>
            <a:off x="533400" y="1631950"/>
            <a:ext cx="7848600" cy="4648200"/>
          </a:xfrm>
        </p:spPr>
        <p:txBody>
          <a:bodyPr rtlCol="0">
            <a:normAutofit/>
          </a:bodyPr>
          <a:lstStyle/>
          <a:p>
            <a:pPr indent="-274320" eaLnBrk="1" fontAlgn="auto" hangingPunct="1">
              <a:lnSpc>
                <a:spcPct val="90000"/>
              </a:lnSpc>
              <a:spcAft>
                <a:spcPts val="0"/>
              </a:spcAft>
              <a:buFontTx/>
              <a:buNone/>
              <a:defRPr/>
            </a:pPr>
            <a:r>
              <a:rPr lang="en-US" sz="2800" b="1" dirty="0" smtClean="0">
                <a:solidFill>
                  <a:schemeClr val="accent1">
                    <a:lumMod val="50000"/>
                  </a:schemeClr>
                </a:solidFill>
                <a:effectLst>
                  <a:outerShdw blurRad="38100" dist="38100" dir="2700000" algn="tl">
                    <a:srgbClr val="000000">
                      <a:alpha val="43137"/>
                    </a:srgbClr>
                  </a:outerShdw>
                </a:effectLst>
              </a:rPr>
              <a:t>Kurt</a:t>
            </a:r>
            <a:endParaRPr lang="en-US" altLang="en-US" sz="2800" dirty="0" smtClean="0">
              <a:latin typeface="Courier" pitchFamily="84" charset="0"/>
            </a:endParaRPr>
          </a:p>
          <a:p>
            <a:pPr marL="68580" indent="0" eaLnBrk="1" fontAlgn="auto" hangingPunct="1">
              <a:lnSpc>
                <a:spcPct val="90000"/>
              </a:lnSpc>
              <a:spcAft>
                <a:spcPts val="0"/>
              </a:spcAft>
              <a:buFont typeface="Wingdings 2" panose="05020102010507070707" pitchFamily="18" charset="2"/>
              <a:buNone/>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latin typeface="Courier" pitchFamily="84" charset="0"/>
            </a:endParaRPr>
          </a:p>
          <a:p>
            <a:pPr indent="-274320" eaLnBrk="1" fontAlgn="auto" hangingPunct="1">
              <a:lnSpc>
                <a:spcPct val="90000"/>
              </a:lnSpc>
              <a:spcAft>
                <a:spcPts val="0"/>
              </a:spcAft>
              <a:defRPr/>
            </a:pPr>
            <a:endParaRPr lang="en-US" altLang="en-US" sz="2800" dirty="0" smtClean="0"/>
          </a:p>
        </p:txBody>
      </p:sp>
      <p:grpSp>
        <p:nvGrpSpPr>
          <p:cNvPr id="22532" name="Group 7"/>
          <p:cNvGrpSpPr>
            <a:grpSpLocks/>
          </p:cNvGrpSpPr>
          <p:nvPr/>
        </p:nvGrpSpPr>
        <p:grpSpPr bwMode="auto">
          <a:xfrm>
            <a:off x="3531151" y="1331913"/>
            <a:ext cx="5003248" cy="877887"/>
            <a:chOff x="1279546" y="2886818"/>
            <a:chExt cx="6766806" cy="1425591"/>
          </a:xfrm>
        </p:grpSpPr>
        <p:sp>
          <p:nvSpPr>
            <p:cNvPr id="9" name="Rounded Rectangle 8"/>
            <p:cNvSpPr/>
            <p:nvPr/>
          </p:nvSpPr>
          <p:spPr>
            <a:xfrm>
              <a:off x="4173954" y="2886818"/>
              <a:ext cx="3872398" cy="142559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b="1" dirty="0">
                  <a:solidFill>
                    <a:schemeClr val="accent1">
                      <a:lumMod val="50000"/>
                    </a:schemeClr>
                  </a:solidFill>
                  <a:effectLst>
                    <a:outerShdw blurRad="38100" dist="38100" dir="2700000" algn="tl">
                      <a:srgbClr val="000000">
                        <a:alpha val="43137"/>
                      </a:srgbClr>
                    </a:outerShdw>
                  </a:effectLst>
                </a:rPr>
                <a:t>State’s Attorney</a:t>
              </a:r>
            </a:p>
            <a:p>
              <a:pPr>
                <a:defRPr/>
              </a:pPr>
              <a:r>
                <a:rPr lang="en-US" b="1" dirty="0">
                  <a:solidFill>
                    <a:schemeClr val="accent1">
                      <a:lumMod val="50000"/>
                    </a:schemeClr>
                  </a:solidFill>
                  <a:effectLst>
                    <a:outerShdw blurRad="38100" dist="38100" dir="2700000" algn="tl">
                      <a:srgbClr val="000000">
                        <a:alpha val="43137"/>
                      </a:srgbClr>
                    </a:outerShdw>
                  </a:effectLst>
                </a:rPr>
                <a:t>Kurt </a:t>
              </a:r>
              <a:r>
                <a:rPr lang="en-US" b="1" dirty="0" err="1">
                  <a:solidFill>
                    <a:schemeClr val="accent1">
                      <a:lumMod val="50000"/>
                    </a:schemeClr>
                  </a:solidFill>
                  <a:effectLst>
                    <a:outerShdw blurRad="38100" dist="38100" dir="2700000" algn="tl">
                      <a:srgbClr val="000000">
                        <a:alpha val="43137"/>
                      </a:srgbClr>
                    </a:outerShdw>
                  </a:effectLst>
                </a:rPr>
                <a:t>Schmoke</a:t>
              </a:r>
              <a:endParaRPr lang="en-US" altLang="en-US" dirty="0">
                <a:latin typeface="Courier" pitchFamily="84" charset="0"/>
              </a:endParaRPr>
            </a:p>
            <a:p>
              <a:pPr>
                <a:defRPr/>
              </a:pPr>
              <a:endParaRPr lang="en-US" dirty="0"/>
            </a:p>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0" name="Rounded Rectangle 4"/>
            <p:cNvSpPr/>
            <p:nvPr/>
          </p:nvSpPr>
          <p:spPr>
            <a:xfrm>
              <a:off x="1279546" y="2886818"/>
              <a:ext cx="6738236" cy="1116240"/>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grpSp>
        <p:nvGrpSpPr>
          <p:cNvPr id="22533" name="Group 10"/>
          <p:cNvGrpSpPr>
            <a:grpSpLocks/>
          </p:cNvGrpSpPr>
          <p:nvPr/>
        </p:nvGrpSpPr>
        <p:grpSpPr bwMode="auto">
          <a:xfrm>
            <a:off x="609600" y="-2230438"/>
            <a:ext cx="7902575" cy="4440238"/>
            <a:chOff x="-2925034" y="2886818"/>
            <a:chExt cx="10941806" cy="7209171"/>
          </a:xfrm>
        </p:grpSpPr>
        <p:sp>
          <p:nvSpPr>
            <p:cNvPr id="12" name="Rounded Rectangle 11"/>
            <p:cNvSpPr/>
            <p:nvPr/>
          </p:nvSpPr>
          <p:spPr>
            <a:xfrm rot="10800000" flipV="1">
              <a:off x="-2925034" y="8670652"/>
              <a:ext cx="3903706" cy="14253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b="1" dirty="0">
                  <a:solidFill>
                    <a:schemeClr val="accent1">
                      <a:lumMod val="50000"/>
                    </a:schemeClr>
                  </a:solidFill>
                  <a:effectLst>
                    <a:outerShdw blurRad="38100" dist="38100" dir="2700000" algn="tl">
                      <a:srgbClr val="000000">
                        <a:alpha val="43137"/>
                      </a:srgbClr>
                    </a:outerShdw>
                  </a:effectLst>
                </a:rPr>
                <a:t>Closing Speaker:</a:t>
              </a:r>
            </a:p>
          </p:txBody>
        </p:sp>
        <p:sp>
          <p:nvSpPr>
            <p:cNvPr id="13" name="Rounded Rectangle 4"/>
            <p:cNvSpPr/>
            <p:nvPr/>
          </p:nvSpPr>
          <p:spPr>
            <a:xfrm>
              <a:off x="1279803" y="2886818"/>
              <a:ext cx="6736969" cy="1116043"/>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pic>
        <p:nvPicPr>
          <p:cNvPr id="225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09800"/>
            <a:ext cx="5881688"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91200" y="0"/>
            <a:ext cx="1322388"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1983</a:t>
            </a:r>
          </a:p>
        </p:txBody>
      </p:sp>
    </p:spTree>
  </p:cSld>
  <p:clrMapOvr>
    <a:masterClrMapping/>
  </p:clrMapOvr>
  <p:transition spd="slow" advClick="0" advTm="15000">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533400"/>
            <a:ext cx="7924800" cy="6858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1983 - 1984 Annual Program</a:t>
            </a:r>
          </a:p>
        </p:txBody>
      </p:sp>
      <p:sp>
        <p:nvSpPr>
          <p:cNvPr id="23555" name="Rectangle 3"/>
          <p:cNvSpPr>
            <a:spLocks noGrp="1" noChangeArrowheads="1"/>
          </p:cNvSpPr>
          <p:nvPr>
            <p:ph idx="1"/>
          </p:nvPr>
        </p:nvSpPr>
        <p:spPr>
          <a:xfrm>
            <a:off x="152400" y="2209800"/>
            <a:ext cx="8839200" cy="4419600"/>
          </a:xfrm>
          <a:extLs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lnSpc>
                <a:spcPct val="90000"/>
              </a:lnSpc>
            </a:pPr>
            <a:endParaRPr lang="en-US" altLang="en-US" sz="2800" b="1" smtClean="0"/>
          </a:p>
          <a:p>
            <a:pPr eaLnBrk="1" hangingPunct="1">
              <a:lnSpc>
                <a:spcPct val="90000"/>
              </a:lnSpc>
              <a:buFontTx/>
              <a:buNone/>
            </a:pPr>
            <a:endParaRPr lang="en-US" altLang="en-US" sz="2800" b="1" smtClean="0"/>
          </a:p>
          <a:p>
            <a:pPr eaLnBrk="1" hangingPunct="1">
              <a:lnSpc>
                <a:spcPct val="90000"/>
              </a:lnSpc>
              <a:buFontTx/>
              <a:buNone/>
            </a:pPr>
            <a:endParaRPr lang="en-US" altLang="en-US" sz="2800" smtClean="0"/>
          </a:p>
          <a:p>
            <a:pPr eaLnBrk="1" hangingPunct="1">
              <a:lnSpc>
                <a:spcPct val="90000"/>
              </a:lnSpc>
              <a:buFontTx/>
              <a:buNone/>
            </a:pPr>
            <a:endParaRPr lang="en-US" altLang="en-US" sz="2800" smtClean="0">
              <a:latin typeface="Courier" pitchFamily="84" charset="0"/>
            </a:endParaRPr>
          </a:p>
          <a:p>
            <a:pPr eaLnBrk="1" hangingPunct="1">
              <a:lnSpc>
                <a:spcPct val="90000"/>
              </a:lnSpc>
            </a:pPr>
            <a:endParaRPr lang="en-US" altLang="en-US" sz="2800" smtClean="0">
              <a:latin typeface="Courier" pitchFamily="84" charset="0"/>
            </a:endParaRPr>
          </a:p>
          <a:p>
            <a:pPr eaLnBrk="1" hangingPunct="1">
              <a:lnSpc>
                <a:spcPct val="90000"/>
              </a:lnSpc>
            </a:pPr>
            <a:endParaRPr lang="en-US" altLang="en-US" sz="2800" smtClean="0">
              <a:latin typeface="Courier" pitchFamily="84" charset="0"/>
            </a:endParaRPr>
          </a:p>
          <a:p>
            <a:pPr eaLnBrk="1" hangingPunct="1">
              <a:lnSpc>
                <a:spcPct val="90000"/>
              </a:lnSpc>
            </a:pPr>
            <a:endParaRPr lang="en-US" altLang="en-US" sz="2800" smtClean="0">
              <a:latin typeface="Courier" pitchFamily="84" charset="0"/>
            </a:endParaRPr>
          </a:p>
          <a:p>
            <a:pPr eaLnBrk="1" hangingPunct="1">
              <a:lnSpc>
                <a:spcPct val="90000"/>
              </a:lnSpc>
            </a:pPr>
            <a:endParaRPr lang="en-US" altLang="en-US" sz="2800" smtClean="0">
              <a:latin typeface="Courier" pitchFamily="84" charset="0"/>
            </a:endParaRPr>
          </a:p>
          <a:p>
            <a:pPr eaLnBrk="1" hangingPunct="1">
              <a:lnSpc>
                <a:spcPct val="90000"/>
              </a:lnSpc>
            </a:pPr>
            <a:endParaRPr lang="en-US" altLang="en-US" sz="2800" smtClean="0"/>
          </a:p>
        </p:txBody>
      </p:sp>
      <p:pic>
        <p:nvPicPr>
          <p:cNvPr id="2" name="Picture 1"/>
          <p:cNvPicPr>
            <a:picLocks noChangeAspect="1"/>
          </p:cNvPicPr>
          <p:nvPr/>
        </p:nvPicPr>
        <p:blipFill>
          <a:blip r:embed="rId3"/>
          <a:stretch>
            <a:fillRect/>
          </a:stretch>
        </p:blipFill>
        <p:spPr>
          <a:xfrm>
            <a:off x="436563" y="1295400"/>
            <a:ext cx="2687637" cy="3757613"/>
          </a:xfrm>
          <a:prstGeom prst="rect">
            <a:avLst/>
          </a:prstGeom>
          <a:ln w="38100">
            <a:solidFill>
              <a:schemeClr val="accent1">
                <a:lumMod val="50000"/>
              </a:schemeClr>
            </a:solidFill>
          </a:ln>
        </p:spPr>
      </p:pic>
      <p:pic>
        <p:nvPicPr>
          <p:cNvPr id="3" name="Picture 2"/>
          <p:cNvPicPr>
            <a:picLocks noChangeAspect="1"/>
          </p:cNvPicPr>
          <p:nvPr/>
        </p:nvPicPr>
        <p:blipFill>
          <a:blip r:embed="rId4"/>
          <a:stretch>
            <a:fillRect/>
          </a:stretch>
        </p:blipFill>
        <p:spPr>
          <a:xfrm>
            <a:off x="3124200" y="2209800"/>
            <a:ext cx="2755900" cy="3694113"/>
          </a:xfrm>
          <a:prstGeom prst="rect">
            <a:avLst/>
          </a:prstGeom>
          <a:ln w="38100">
            <a:solidFill>
              <a:schemeClr val="accent1">
                <a:lumMod val="50000"/>
              </a:schemeClr>
            </a:solidFill>
          </a:ln>
        </p:spPr>
      </p:pic>
      <p:pic>
        <p:nvPicPr>
          <p:cNvPr id="4" name="Picture 3"/>
          <p:cNvPicPr>
            <a:picLocks noChangeAspect="1"/>
          </p:cNvPicPr>
          <p:nvPr/>
        </p:nvPicPr>
        <p:blipFill>
          <a:blip r:embed="rId5"/>
          <a:stretch>
            <a:fillRect/>
          </a:stretch>
        </p:blipFill>
        <p:spPr>
          <a:xfrm>
            <a:off x="5880100" y="2743200"/>
            <a:ext cx="2806700" cy="3746500"/>
          </a:xfrm>
          <a:prstGeom prst="rect">
            <a:avLst/>
          </a:prstGeom>
          <a:ln w="38100">
            <a:solidFill>
              <a:schemeClr val="accent1">
                <a:lumMod val="50000"/>
              </a:schemeClr>
            </a:solidFill>
          </a:ln>
        </p:spPr>
      </p:pic>
      <p:grpSp>
        <p:nvGrpSpPr>
          <p:cNvPr id="23559" name="Group 6"/>
          <p:cNvGrpSpPr>
            <a:grpSpLocks/>
          </p:cNvGrpSpPr>
          <p:nvPr/>
        </p:nvGrpSpPr>
        <p:grpSpPr bwMode="auto">
          <a:xfrm>
            <a:off x="3581400" y="1295400"/>
            <a:ext cx="4953000" cy="762000"/>
            <a:chOff x="1219132" y="2826404"/>
            <a:chExt cx="6858054" cy="1237595"/>
          </a:xfrm>
        </p:grpSpPr>
        <p:sp>
          <p:nvSpPr>
            <p:cNvPr id="8" name="Rounded Rectangle 7"/>
            <p:cNvSpPr/>
            <p:nvPr/>
          </p:nvSpPr>
          <p:spPr>
            <a:xfrm>
              <a:off x="1219132" y="2826404"/>
              <a:ext cx="6858054" cy="1237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b="1" dirty="0">
                  <a:solidFill>
                    <a:schemeClr val="accent1">
                      <a:lumMod val="50000"/>
                    </a:schemeClr>
                  </a:solidFill>
                  <a:effectLst>
                    <a:outerShdw blurRad="38100" dist="38100" dir="2700000" algn="tl">
                      <a:srgbClr val="000000">
                        <a:alpha val="43137"/>
                      </a:srgbClr>
                    </a:outerShdw>
                  </a:effectLst>
                </a:rPr>
                <a:t>Coping in a Technological Age</a:t>
              </a:r>
            </a:p>
          </p:txBody>
        </p:sp>
        <p:sp>
          <p:nvSpPr>
            <p:cNvPr id="9" name="Rounded Rectangle 4"/>
            <p:cNvSpPr/>
            <p:nvPr/>
          </p:nvSpPr>
          <p:spPr>
            <a:xfrm>
              <a:off x="1278481" y="2885706"/>
              <a:ext cx="6739357" cy="1118992"/>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sp>
        <p:nvSpPr>
          <p:cNvPr id="5" name="TextBox 4"/>
          <p:cNvSpPr txBox="1"/>
          <p:nvPr/>
        </p:nvSpPr>
        <p:spPr>
          <a:xfrm>
            <a:off x="5246255" y="0"/>
            <a:ext cx="261389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1983-1984</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p:transition spd="slow" advClick="0" advTm="15000">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 y="740569"/>
            <a:ext cx="8031480" cy="10668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DuBois Circle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Celebrates its 80</a:t>
            </a:r>
            <a:r>
              <a:rPr lang="en-US" altLang="en-US" b="1" baseline="30000" dirty="0" smtClean="0">
                <a:solidFill>
                  <a:schemeClr val="accent1">
                    <a:lumMod val="50000"/>
                  </a:schemeClr>
                </a:solidFill>
                <a:effectLst>
                  <a:outerShdw blurRad="38100" dist="38100" dir="2700000" algn="tl">
                    <a:srgbClr val="000000">
                      <a:alpha val="43137"/>
                    </a:srgbClr>
                  </a:outerShdw>
                </a:effectLst>
              </a:rPr>
              <a:t>th</a:t>
            </a:r>
            <a:r>
              <a:rPr lang="en-US" altLang="en-US" b="1" dirty="0" smtClean="0">
                <a:solidFill>
                  <a:schemeClr val="accent1">
                    <a:lumMod val="50000"/>
                  </a:schemeClr>
                </a:solidFill>
                <a:effectLst>
                  <a:outerShdw blurRad="38100" dist="38100" dir="2700000" algn="tl">
                    <a:srgbClr val="000000">
                      <a:alpha val="43137"/>
                    </a:srgbClr>
                  </a:outerShdw>
                </a:effectLst>
              </a:rPr>
              <a:t> Anniversary.</a:t>
            </a:r>
          </a:p>
        </p:txBody>
      </p:sp>
      <p:pic>
        <p:nvPicPr>
          <p:cNvPr id="2" name="Content Placeholder 1"/>
          <p:cNvPicPr>
            <a:picLocks noGrp="1" noChangeAspect="1"/>
          </p:cNvPicPr>
          <p:nvPr>
            <p:ph idx="1"/>
          </p:nvPr>
        </p:nvPicPr>
        <p:blipFill>
          <a:blip r:embed="rId3"/>
          <a:stretch>
            <a:fillRect/>
          </a:stretch>
        </p:blipFill>
        <p:spPr>
          <a:xfrm>
            <a:off x="371475" y="1981200"/>
            <a:ext cx="7324725" cy="4267200"/>
          </a:xfrm>
          <a:ln w="38100">
            <a:solidFill>
              <a:schemeClr val="accent1">
                <a:lumMod val="50000"/>
              </a:schemeClr>
            </a:solidFill>
          </a:ln>
        </p:spPr>
      </p:pic>
      <p:pic>
        <p:nvPicPr>
          <p:cNvPr id="3" name="Picture 2"/>
          <p:cNvPicPr>
            <a:picLocks noChangeAspect="1"/>
          </p:cNvPicPr>
          <p:nvPr/>
        </p:nvPicPr>
        <p:blipFill>
          <a:blip r:embed="rId4"/>
          <a:stretch>
            <a:fillRect/>
          </a:stretch>
        </p:blipFill>
        <p:spPr>
          <a:xfrm>
            <a:off x="7543800" y="152400"/>
            <a:ext cx="1393825" cy="2243138"/>
          </a:xfrm>
          <a:prstGeom prst="rect">
            <a:avLst/>
          </a:prstGeom>
          <a:ln w="28575">
            <a:solidFill>
              <a:schemeClr val="accent1">
                <a:lumMod val="50000"/>
              </a:schemeClr>
            </a:solidFill>
          </a:ln>
        </p:spPr>
      </p:pic>
      <p:sp>
        <p:nvSpPr>
          <p:cNvPr id="5" name="TextBox 4"/>
          <p:cNvSpPr txBox="1"/>
          <p:nvPr/>
        </p:nvSpPr>
        <p:spPr>
          <a:xfrm>
            <a:off x="5867400" y="0"/>
            <a:ext cx="16764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1986</a:t>
            </a:r>
          </a:p>
        </p:txBody>
      </p:sp>
    </p:spTree>
  </p:cSld>
  <p:clrMapOvr>
    <a:masterClrMapping/>
  </p:clrMapOvr>
  <p:transition spd="slow" advClick="0" advTm="15000">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6425" y="476320"/>
            <a:ext cx="7772400" cy="1143000"/>
          </a:xfrm>
        </p:spPr>
        <p:txBody>
          <a:bodyPr rtlCol="0">
            <a:normAutofit/>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80</a:t>
            </a:r>
            <a:r>
              <a:rPr lang="en-US" altLang="en-US" b="1" baseline="30000" dirty="0" smtClean="0">
                <a:solidFill>
                  <a:schemeClr val="accent1">
                    <a:lumMod val="50000"/>
                  </a:schemeClr>
                </a:solidFill>
                <a:effectLst>
                  <a:outerShdw blurRad="38100" dist="38100" dir="2700000" algn="tl">
                    <a:srgbClr val="000000">
                      <a:alpha val="43137"/>
                    </a:srgbClr>
                  </a:outerShdw>
                </a:effectLst>
              </a:rPr>
              <a:t>th</a:t>
            </a:r>
            <a:r>
              <a:rPr lang="en-US" altLang="en-US" b="1" dirty="0" smtClean="0">
                <a:solidFill>
                  <a:schemeClr val="accent1">
                    <a:lumMod val="50000"/>
                  </a:schemeClr>
                </a:solidFill>
                <a:effectLst>
                  <a:outerShdw blurRad="38100" dist="38100" dir="2700000" algn="tl">
                    <a:srgbClr val="000000">
                      <a:alpha val="43137"/>
                    </a:srgbClr>
                  </a:outerShdw>
                </a:effectLst>
              </a:rPr>
              <a:t> Anniversary Dais</a:t>
            </a:r>
          </a:p>
        </p:txBody>
      </p:sp>
      <p:sp>
        <p:nvSpPr>
          <p:cNvPr id="5" name="TextBox 4"/>
          <p:cNvSpPr txBox="1"/>
          <p:nvPr/>
        </p:nvSpPr>
        <p:spPr>
          <a:xfrm>
            <a:off x="5791200" y="0"/>
            <a:ext cx="16764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1986</a:t>
            </a:r>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4094163"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627563" y="2286000"/>
            <a:ext cx="3960812" cy="28019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606" name="Group 13"/>
          <p:cNvGrpSpPr>
            <a:grpSpLocks/>
          </p:cNvGrpSpPr>
          <p:nvPr/>
        </p:nvGrpSpPr>
        <p:grpSpPr bwMode="auto">
          <a:xfrm>
            <a:off x="506413" y="1905000"/>
            <a:ext cx="8124826" cy="717550"/>
            <a:chOff x="1219132" y="2826406"/>
            <a:chExt cx="6858054" cy="1177299"/>
          </a:xfrm>
        </p:grpSpPr>
        <p:sp>
          <p:nvSpPr>
            <p:cNvPr id="13" name="Rounded Rectangle 12"/>
            <p:cNvSpPr/>
            <p:nvPr/>
          </p:nvSpPr>
          <p:spPr>
            <a:xfrm>
              <a:off x="1219132" y="2826406"/>
              <a:ext cx="6858054" cy="19991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sz="2000" b="1" dirty="0">
                  <a:solidFill>
                    <a:schemeClr val="accent1">
                      <a:lumMod val="50000"/>
                    </a:schemeClr>
                  </a:solidFill>
                  <a:effectLst>
                    <a:outerShdw blurRad="38100" dist="38100" dir="2700000" algn="tl">
                      <a:srgbClr val="000000">
                        <a:alpha val="43137"/>
                      </a:srgbClr>
                    </a:outerShdw>
                  </a:effectLst>
                </a:rPr>
                <a:t> </a:t>
              </a:r>
            </a:p>
          </p:txBody>
        </p:sp>
        <p:sp>
          <p:nvSpPr>
            <p:cNvPr id="14" name="Rounded Rectangle 4"/>
            <p:cNvSpPr/>
            <p:nvPr/>
          </p:nvSpPr>
          <p:spPr>
            <a:xfrm>
              <a:off x="1280771" y="2886698"/>
              <a:ext cx="6734775" cy="1117007"/>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grpSp>
        <p:nvGrpSpPr>
          <p:cNvPr id="25607" name="Group 13"/>
          <p:cNvGrpSpPr>
            <a:grpSpLocks/>
          </p:cNvGrpSpPr>
          <p:nvPr/>
        </p:nvGrpSpPr>
        <p:grpSpPr bwMode="auto">
          <a:xfrm>
            <a:off x="506413" y="5227638"/>
            <a:ext cx="8124825" cy="914400"/>
            <a:chOff x="1219132" y="2826406"/>
            <a:chExt cx="6858054" cy="1177299"/>
          </a:xfrm>
        </p:grpSpPr>
        <p:sp>
          <p:nvSpPr>
            <p:cNvPr id="16" name="Rounded Rectangle 15"/>
            <p:cNvSpPr/>
            <p:nvPr/>
          </p:nvSpPr>
          <p:spPr>
            <a:xfrm>
              <a:off x="1219132" y="2826406"/>
              <a:ext cx="6858054" cy="20030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sz="2000" b="1" dirty="0">
                  <a:solidFill>
                    <a:schemeClr val="accent1">
                      <a:lumMod val="50000"/>
                    </a:schemeClr>
                  </a:solidFill>
                  <a:effectLst>
                    <a:outerShdw blurRad="38100" dist="38100" dir="2700000" algn="tl">
                      <a:srgbClr val="000000">
                        <a:alpha val="43137"/>
                      </a:srgbClr>
                    </a:outerShdw>
                  </a:effectLst>
                </a:rPr>
                <a:t> </a:t>
              </a:r>
            </a:p>
          </p:txBody>
        </p:sp>
        <p:sp>
          <p:nvSpPr>
            <p:cNvPr id="17" name="Rounded Rectangle 4"/>
            <p:cNvSpPr/>
            <p:nvPr/>
          </p:nvSpPr>
          <p:spPr>
            <a:xfrm>
              <a:off x="1280771" y="2885679"/>
              <a:ext cx="6734775" cy="1118026"/>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sp>
        <p:nvSpPr>
          <p:cNvPr id="8" name="TextBox 7"/>
          <p:cNvSpPr txBox="1"/>
          <p:nvPr/>
        </p:nvSpPr>
        <p:spPr>
          <a:xfrm>
            <a:off x="762000" y="5383213"/>
            <a:ext cx="7796213" cy="646112"/>
          </a:xfrm>
          <a:prstGeom prst="rect">
            <a:avLst/>
          </a:prstGeom>
          <a:noFill/>
        </p:spPr>
        <p:txBody>
          <a:bodyPr>
            <a:spAutoFit/>
          </a:bodyPr>
          <a:lstStyle/>
          <a:p>
            <a:pPr algn="ctr">
              <a:defRPr/>
            </a:pPr>
            <a:r>
              <a:rPr lang="en-US" sz="1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Officers with Dr. Bettye Collier-Thomas, Executive Director, Bethune Museum-Archives, Inc., National Historic Site</a:t>
            </a:r>
          </a:p>
        </p:txBody>
      </p:sp>
    </p:spTree>
  </p:cSld>
  <p:clrMapOvr>
    <a:masterClrMapping/>
  </p:clrMapOvr>
  <p:transition spd="slow" advClick="0" advTm="15000">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52400" y="838200"/>
            <a:ext cx="8839200" cy="7620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1987 Officers of The DuBois Circle</a:t>
            </a:r>
          </a:p>
        </p:txBody>
      </p:sp>
      <p:pic>
        <p:nvPicPr>
          <p:cNvPr id="2" name="Content Placeholder 1"/>
          <p:cNvPicPr>
            <a:picLocks noGrp="1" noChangeAspect="1"/>
          </p:cNvPicPr>
          <p:nvPr>
            <p:ph idx="1"/>
          </p:nvPr>
        </p:nvPicPr>
        <p:blipFill>
          <a:blip r:embed="rId3"/>
          <a:stretch>
            <a:fillRect/>
          </a:stretch>
        </p:blipFill>
        <p:spPr>
          <a:xfrm>
            <a:off x="609600" y="1828800"/>
            <a:ext cx="7924800" cy="4572000"/>
          </a:xfrm>
          <a:ln w="38100">
            <a:solidFill>
              <a:schemeClr val="accent1">
                <a:lumMod val="50000"/>
              </a:schemeClr>
            </a:solidFill>
          </a:ln>
        </p:spPr>
      </p:pic>
      <p:sp>
        <p:nvSpPr>
          <p:cNvPr id="3" name="TextBox 2"/>
          <p:cNvSpPr txBox="1"/>
          <p:nvPr/>
        </p:nvSpPr>
        <p:spPr>
          <a:xfrm>
            <a:off x="5867400" y="0"/>
            <a:ext cx="14478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1987</a:t>
            </a:r>
          </a:p>
        </p:txBody>
      </p:sp>
    </p:spTree>
  </p:cSld>
  <p:clrMapOvr>
    <a:masterClrMapping/>
  </p:clrMapOvr>
  <p:transition spd="slow" advClick="0" advTm="15000">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990600"/>
            <a:ext cx="10439400" cy="7620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1988 Closing Program of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The DuBois Circle</a:t>
            </a:r>
          </a:p>
        </p:txBody>
      </p:sp>
      <p:sp>
        <p:nvSpPr>
          <p:cNvPr id="3" name="TextBox 2"/>
          <p:cNvSpPr txBox="1"/>
          <p:nvPr/>
        </p:nvSpPr>
        <p:spPr>
          <a:xfrm>
            <a:off x="5867400" y="30480"/>
            <a:ext cx="14478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1988</a:t>
            </a:r>
          </a:p>
        </p:txBody>
      </p:sp>
      <p:pic>
        <p:nvPicPr>
          <p:cNvPr id="27652" name="Picture 2"/>
          <p:cNvPicPr>
            <a:picLocks noGrp="1" noChangeAspect="1" noChangeArrowheads="1"/>
          </p:cNvPicPr>
          <p:nvPr>
            <p:ph idx="1"/>
          </p:nvPr>
        </p:nvPicPr>
        <p:blipFill>
          <a:blip r:embed="rId3"/>
          <a:srcRect/>
          <a:stretch>
            <a:fillRect/>
          </a:stretch>
        </p:blipFill>
        <p:spPr>
          <a:xfrm>
            <a:off x="1371600" y="1752600"/>
            <a:ext cx="6400800" cy="4575175"/>
          </a:xfrm>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838200"/>
            <a:ext cx="8001000" cy="9144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1988 Closing Program of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The DuBois Circle</a:t>
            </a:r>
          </a:p>
        </p:txBody>
      </p:sp>
      <p:sp>
        <p:nvSpPr>
          <p:cNvPr id="3" name="TextBox 2"/>
          <p:cNvSpPr txBox="1"/>
          <p:nvPr/>
        </p:nvSpPr>
        <p:spPr>
          <a:xfrm>
            <a:off x="5791200" y="0"/>
            <a:ext cx="16002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1988</a:t>
            </a:r>
          </a:p>
        </p:txBody>
      </p:sp>
      <p:pic>
        <p:nvPicPr>
          <p:cNvPr id="2867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95400" y="1676400"/>
            <a:ext cx="6599238" cy="4724400"/>
          </a:xfr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838200"/>
            <a:ext cx="8001000" cy="11430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DuBois Circle Coffee Project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for Christmas 1988</a:t>
            </a:r>
          </a:p>
        </p:txBody>
      </p:sp>
      <p:sp>
        <p:nvSpPr>
          <p:cNvPr id="3" name="TextBox 2"/>
          <p:cNvSpPr txBox="1"/>
          <p:nvPr/>
        </p:nvSpPr>
        <p:spPr>
          <a:xfrm>
            <a:off x="5791200" y="0"/>
            <a:ext cx="15240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1988</a:t>
            </a:r>
          </a:p>
        </p:txBody>
      </p:sp>
      <p:pic>
        <p:nvPicPr>
          <p:cNvPr id="78850" name="Picture 2"/>
          <p:cNvPicPr>
            <a:picLocks noGrp="1" noChangeAspect="1" noChangeArrowheads="1"/>
          </p:cNvPicPr>
          <p:nvPr>
            <p:ph idx="1"/>
          </p:nvPr>
        </p:nvPicPr>
        <p:blipFill>
          <a:blip r:embed="rId3"/>
          <a:srcRect/>
          <a:stretch>
            <a:fillRect/>
          </a:stretch>
        </p:blipFill>
        <p:spPr>
          <a:xfrm>
            <a:off x="609600" y="2209800"/>
            <a:ext cx="7910513" cy="3319463"/>
          </a:xfrm>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371600" y="5757863"/>
            <a:ext cx="6858000" cy="707886"/>
          </a:xfrm>
          <a:prstGeom prst="rect">
            <a:avLst/>
          </a:prstGeom>
          <a:noFill/>
        </p:spPr>
        <p:txBody>
          <a:bodyPr wrap="square" rtlCol="0">
            <a:spAutoFit/>
          </a:bodyPr>
          <a:lstStyle/>
          <a:p>
            <a:pPr algn="ctr"/>
            <a:r>
              <a:rPr lang="en-US" sz="2000" b="1" dirty="0" smtClean="0">
                <a:solidFill>
                  <a:schemeClr val="accent1">
                    <a:lumMod val="50000"/>
                  </a:schemeClr>
                </a:solidFill>
                <a:effectLst>
                  <a:outerShdw blurRad="38100" dist="38100" dir="2700000" algn="tl">
                    <a:srgbClr val="000000">
                      <a:alpha val="43137"/>
                    </a:srgbClr>
                  </a:outerShdw>
                </a:effectLst>
              </a:rPr>
              <a:t>Miss Betty Williams and Mrs. Courtney Valentine </a:t>
            </a:r>
          </a:p>
          <a:p>
            <a:pPr algn="ctr"/>
            <a:r>
              <a:rPr lang="en-US" sz="2000" b="1" dirty="0" err="1" smtClean="0">
                <a:solidFill>
                  <a:schemeClr val="accent1">
                    <a:lumMod val="50000"/>
                  </a:schemeClr>
                </a:solidFill>
                <a:effectLst>
                  <a:outerShdw blurRad="38100" dist="38100" dir="2700000" algn="tl">
                    <a:srgbClr val="000000">
                      <a:alpha val="43137"/>
                    </a:srgbClr>
                  </a:outerShdw>
                </a:effectLst>
              </a:rPr>
              <a:t>en</a:t>
            </a:r>
            <a:r>
              <a:rPr lang="en-US" sz="2000" b="1" dirty="0" smtClean="0">
                <a:solidFill>
                  <a:schemeClr val="accent1">
                    <a:lumMod val="50000"/>
                  </a:schemeClr>
                </a:solidFill>
                <a:effectLst>
                  <a:outerShdw blurRad="38100" dist="38100" dir="2700000" algn="tl">
                    <a:srgbClr val="000000">
                      <a:alpha val="43137"/>
                    </a:srgbClr>
                  </a:outerShdw>
                </a:effectLst>
              </a:rPr>
              <a:t> route to Our Daily Bread </a:t>
            </a:r>
            <a:endParaRPr lang="en-US" sz="2000"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838200"/>
            <a:ext cx="8001000" cy="6096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1988-1989 Program Activities</a:t>
            </a:r>
          </a:p>
        </p:txBody>
      </p:sp>
      <p:sp>
        <p:nvSpPr>
          <p:cNvPr id="3" name="TextBox 2"/>
          <p:cNvSpPr txBox="1"/>
          <p:nvPr/>
        </p:nvSpPr>
        <p:spPr>
          <a:xfrm>
            <a:off x="5334000" y="0"/>
            <a:ext cx="236220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1988-1989</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3072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19200" y="1447800"/>
            <a:ext cx="6781800" cy="445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19201" y="3505200"/>
            <a:ext cx="6781799" cy="523220"/>
          </a:xfrm>
          <a:prstGeom prst="rect">
            <a:avLst/>
          </a:prstGeom>
          <a:solidFill>
            <a:schemeClr val="bg2">
              <a:lumMod val="60000"/>
              <a:lumOff val="40000"/>
            </a:schemeClr>
          </a:solidFill>
        </p:spPr>
        <p:txBody>
          <a:bodyPr wrap="square">
            <a:spAutoFit/>
          </a:bodyPr>
          <a:lstStyle/>
          <a:p>
            <a:pPr algn="ctr">
              <a:defRPr/>
            </a:pPr>
            <a:r>
              <a:rPr lang="en-US" sz="1400" b="1" dirty="0" smtClean="0">
                <a:solidFill>
                  <a:schemeClr val="accent1">
                    <a:lumMod val="50000"/>
                  </a:schemeClr>
                </a:solidFill>
                <a:latin typeface="Arial Black" panose="020B0A04020102020204" pitchFamily="34" charset="0"/>
                <a:ea typeface="ＭＳ Ｐゴシック" charset="-128"/>
              </a:rPr>
              <a:t>Ethel </a:t>
            </a:r>
            <a:r>
              <a:rPr lang="en-US" sz="1400" b="1" dirty="0" err="1">
                <a:solidFill>
                  <a:schemeClr val="accent1">
                    <a:lumMod val="50000"/>
                  </a:schemeClr>
                </a:solidFill>
                <a:latin typeface="Arial Black" panose="020B0A04020102020204" pitchFamily="34" charset="0"/>
                <a:ea typeface="ＭＳ Ｐゴシック" charset="-128"/>
              </a:rPr>
              <a:t>Hucles</a:t>
            </a:r>
            <a:r>
              <a:rPr lang="en-US" sz="1400" b="1" dirty="0">
                <a:solidFill>
                  <a:schemeClr val="accent1">
                    <a:lumMod val="50000"/>
                  </a:schemeClr>
                </a:solidFill>
                <a:latin typeface="Arial Black" panose="020B0A04020102020204" pitchFamily="34" charset="0"/>
                <a:ea typeface="ＭＳ Ｐゴシック" charset="-128"/>
              </a:rPr>
              <a:t>, Emma Bright, Betty </a:t>
            </a:r>
            <a:r>
              <a:rPr lang="en-US" sz="1400" b="1" dirty="0" smtClean="0">
                <a:solidFill>
                  <a:schemeClr val="accent1">
                    <a:lumMod val="50000"/>
                  </a:schemeClr>
                </a:solidFill>
                <a:latin typeface="Arial Black" panose="020B0A04020102020204" pitchFamily="34" charset="0"/>
                <a:ea typeface="ＭＳ Ｐゴシック" charset="-128"/>
              </a:rPr>
              <a:t>Williams, Marion Smith, Lena Lee </a:t>
            </a:r>
            <a:endParaRPr lang="en-US" sz="1400" dirty="0">
              <a:latin typeface="Arial Black" panose="020B0A04020102020204" pitchFamily="34" charset="0"/>
              <a:ea typeface="ＭＳ Ｐゴシック" charset="-128"/>
            </a:endParaRPr>
          </a:p>
          <a:p>
            <a:pPr algn="ctr">
              <a:defRPr/>
            </a:pPr>
            <a:r>
              <a:rPr lang="en-US" sz="1400" dirty="0">
                <a:latin typeface="Arial" charset="0"/>
                <a:ea typeface="ＭＳ Ｐゴシック" charset="-128"/>
              </a:rPr>
              <a:t> </a:t>
            </a:r>
          </a:p>
        </p:txBody>
      </p:sp>
      <p:sp>
        <p:nvSpPr>
          <p:cNvPr id="8" name="TextBox 7"/>
          <p:cNvSpPr txBox="1"/>
          <p:nvPr/>
        </p:nvSpPr>
        <p:spPr>
          <a:xfrm>
            <a:off x="1219201" y="5867400"/>
            <a:ext cx="6781800" cy="523220"/>
          </a:xfrm>
          <a:prstGeom prst="rect">
            <a:avLst/>
          </a:prstGeom>
          <a:solidFill>
            <a:schemeClr val="bg2">
              <a:lumMod val="60000"/>
              <a:lumOff val="40000"/>
            </a:schemeClr>
          </a:solidFill>
        </p:spPr>
        <p:txBody>
          <a:bodyPr wrap="square">
            <a:spAutoFit/>
          </a:bodyPr>
          <a:lstStyle/>
          <a:p>
            <a:pPr algn="ctr">
              <a:defRPr/>
            </a:pPr>
            <a:r>
              <a:rPr lang="en-US" sz="1400" b="1" dirty="0">
                <a:solidFill>
                  <a:schemeClr val="accent1">
                    <a:lumMod val="50000"/>
                  </a:schemeClr>
                </a:solidFill>
                <a:latin typeface="Arial Black" panose="020B0A04020102020204" pitchFamily="34" charset="0"/>
                <a:ea typeface="ＭＳ Ｐゴシック" charset="-128"/>
              </a:rPr>
              <a:t>Valerie Hairston, Evelyn </a:t>
            </a:r>
            <a:r>
              <a:rPr lang="en-US" sz="1400" b="1" dirty="0" err="1">
                <a:solidFill>
                  <a:schemeClr val="accent1">
                    <a:lumMod val="50000"/>
                  </a:schemeClr>
                </a:solidFill>
                <a:latin typeface="Arial Black" panose="020B0A04020102020204" pitchFamily="34" charset="0"/>
                <a:ea typeface="ＭＳ Ｐゴシック" charset="-128"/>
              </a:rPr>
              <a:t>McClary</a:t>
            </a:r>
            <a:r>
              <a:rPr lang="en-US" sz="1400" b="1" dirty="0">
                <a:solidFill>
                  <a:schemeClr val="accent1">
                    <a:lumMod val="50000"/>
                  </a:schemeClr>
                </a:solidFill>
                <a:latin typeface="Arial Black" panose="020B0A04020102020204" pitchFamily="34" charset="0"/>
                <a:ea typeface="ＭＳ Ｐゴシック" charset="-128"/>
              </a:rPr>
              <a:t>, M. Perdue, Vernon Gray</a:t>
            </a:r>
            <a:endParaRPr lang="en-US" sz="1400" dirty="0">
              <a:latin typeface="Arial Black" panose="020B0A04020102020204" pitchFamily="34" charset="0"/>
              <a:ea typeface="ＭＳ Ｐゴシック" charset="-128"/>
            </a:endParaRPr>
          </a:p>
          <a:p>
            <a:pPr algn="ctr">
              <a:defRPr/>
            </a:pPr>
            <a:r>
              <a:rPr lang="en-US" sz="1400" dirty="0">
                <a:latin typeface="Arial" charset="0"/>
                <a:ea typeface="ＭＳ Ｐゴシック" charset="-128"/>
              </a:rPr>
              <a:t> </a:t>
            </a:r>
          </a:p>
        </p:txBody>
      </p:sp>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3429000"/>
            <a:ext cx="9144000" cy="3505200"/>
          </a:xfrm>
        </p:spPr>
        <p:txBody>
          <a:bodyPr rtlCol="0">
            <a:noAutofit/>
          </a:bodyPr>
          <a:lstStyle/>
          <a:p>
            <a:pPr algn="ctr" eaLnBrk="1" fontAlgn="auto" hangingPunct="1">
              <a:spcAft>
                <a:spcPts val="0"/>
              </a:spcAft>
              <a:defRPr/>
            </a:pPr>
            <a:r>
              <a:rPr lang="en-US" altLang="en-US" sz="2400" b="1" dirty="0" smtClean="0">
                <a:solidFill>
                  <a:schemeClr val="accent1">
                    <a:lumMod val="50000"/>
                  </a:schemeClr>
                </a:solidFill>
                <a:effectLst>
                  <a:outerShdw blurRad="38100" dist="38100" dir="2700000" algn="tl">
                    <a:srgbClr val="000000">
                      <a:alpha val="43137"/>
                    </a:srgbClr>
                  </a:outerShdw>
                </a:effectLst>
              </a:rPr>
              <a:t>Dr</a:t>
            </a:r>
            <a:r>
              <a:rPr lang="en-US" altLang="en-US" sz="2400" b="1" dirty="0">
                <a:solidFill>
                  <a:schemeClr val="accent1">
                    <a:lumMod val="50000"/>
                  </a:schemeClr>
                </a:solidFill>
                <a:effectLst>
                  <a:outerShdw blurRad="38100" dist="38100" dir="2700000" algn="tl">
                    <a:srgbClr val="000000">
                      <a:alpha val="43137"/>
                    </a:srgbClr>
                  </a:outerShdw>
                </a:effectLst>
              </a:rPr>
              <a:t>. Garnet Waller, founder of the Niagara Movement, organized a group of women </a:t>
            </a:r>
            <a:r>
              <a:rPr lang="en-US" altLang="en-US" sz="2400" b="1" dirty="0" smtClean="0">
                <a:solidFill>
                  <a:schemeClr val="accent1">
                    <a:lumMod val="50000"/>
                  </a:schemeClr>
                </a:solidFill>
                <a:effectLst>
                  <a:outerShdw blurRad="38100" dist="38100" dir="2700000" algn="tl">
                    <a:srgbClr val="000000">
                      <a:alpha val="43137"/>
                    </a:srgbClr>
                  </a:outerShdw>
                </a:effectLst>
              </a:rPr>
              <a:t>for a </a:t>
            </a:r>
            <a:r>
              <a:rPr lang="en-US" altLang="en-US" sz="2400" b="1" dirty="0">
                <a:solidFill>
                  <a:schemeClr val="accent1">
                    <a:lumMod val="50000"/>
                  </a:schemeClr>
                </a:solidFill>
                <a:effectLst>
                  <a:outerShdw blurRad="38100" dist="38100" dir="2700000" algn="tl">
                    <a:srgbClr val="000000">
                      <a:alpha val="43137"/>
                    </a:srgbClr>
                  </a:outerShdw>
                </a:effectLst>
              </a:rPr>
              <a:t>special </a:t>
            </a:r>
            <a:r>
              <a:rPr lang="en-US" altLang="en-US" sz="2400" b="1" dirty="0" smtClean="0">
                <a:solidFill>
                  <a:schemeClr val="accent1">
                    <a:lumMod val="50000"/>
                  </a:schemeClr>
                </a:solidFill>
                <a:effectLst>
                  <a:outerShdw blurRad="38100" dist="38100" dir="2700000" algn="tl">
                    <a:srgbClr val="000000">
                      <a:alpha val="43137"/>
                    </a:srgbClr>
                  </a:outerShdw>
                </a:effectLst>
              </a:rPr>
              <a:t>auxiliary </a:t>
            </a:r>
            <a:r>
              <a:rPr lang="en-US" altLang="en-US" sz="2400" b="1" dirty="0">
                <a:solidFill>
                  <a:schemeClr val="accent1">
                    <a:lumMod val="50000"/>
                  </a:schemeClr>
                </a:solidFill>
                <a:effectLst>
                  <a:outerShdw blurRad="38100" dist="38100" dir="2700000" algn="tl">
                    <a:srgbClr val="000000">
                      <a:alpha val="43137"/>
                    </a:srgbClr>
                  </a:outerShdw>
                </a:effectLst>
              </a:rPr>
              <a:t>committee to serve as hostesses for a meeting.</a:t>
            </a:r>
            <a:br>
              <a:rPr lang="en-US" altLang="en-US" sz="2400" b="1" dirty="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a:solidFill>
                  <a:schemeClr val="accent1">
                    <a:lumMod val="50000"/>
                  </a:schemeClr>
                </a:solidFill>
                <a:effectLst>
                  <a:outerShdw blurRad="38100" dist="38100" dir="2700000" algn="tl">
                    <a:srgbClr val="000000">
                      <a:alpha val="43137"/>
                    </a:srgbClr>
                  </a:outerShdw>
                </a:effectLst>
              </a:rPr>
              <a:t/>
            </a:r>
            <a:br>
              <a:rPr lang="en-US" altLang="en-US" sz="2400" b="1" dirty="0">
                <a:solidFill>
                  <a:schemeClr val="accent1">
                    <a:lumMod val="50000"/>
                  </a:schemeClr>
                </a:solidFill>
                <a:effectLst>
                  <a:outerShdw blurRad="38100" dist="38100" dir="2700000" algn="tl">
                    <a:srgbClr val="000000">
                      <a:alpha val="43137"/>
                    </a:srgbClr>
                  </a:outerShdw>
                </a:effectLst>
              </a:rPr>
            </a:br>
            <a:r>
              <a:rPr lang="en-US" altLang="en-US" sz="2400" b="1" dirty="0">
                <a:solidFill>
                  <a:schemeClr val="accent1">
                    <a:lumMod val="50000"/>
                  </a:schemeClr>
                </a:solidFill>
                <a:effectLst>
                  <a:outerShdw blurRad="38100" dist="38100" dir="2700000" algn="tl">
                    <a:srgbClr val="000000">
                      <a:alpha val="43137"/>
                    </a:srgbClr>
                  </a:outerShdw>
                </a:effectLst>
              </a:rPr>
              <a:t/>
            </a:r>
            <a:br>
              <a:rPr lang="en-US" altLang="en-US" sz="2400" b="1" dirty="0">
                <a:solidFill>
                  <a:schemeClr val="accent1">
                    <a:lumMod val="50000"/>
                  </a:schemeClr>
                </a:solidFill>
                <a:effectLst>
                  <a:outerShdw blurRad="38100" dist="38100" dir="2700000" algn="tl">
                    <a:srgbClr val="000000">
                      <a:alpha val="43137"/>
                    </a:srgbClr>
                  </a:outerShdw>
                </a:effectLst>
              </a:rPr>
            </a:br>
            <a:r>
              <a:rPr lang="en-US" altLang="en-US" sz="2400" b="1" dirty="0">
                <a:solidFill>
                  <a:schemeClr val="accent1">
                    <a:lumMod val="50000"/>
                  </a:schemeClr>
                </a:solidFill>
                <a:effectLst>
                  <a:outerShdw blurRad="38100" dist="38100" dir="2700000" algn="tl">
                    <a:srgbClr val="000000">
                      <a:alpha val="43137"/>
                    </a:srgbClr>
                  </a:outerShdw>
                </a:effectLst>
              </a:rPr>
              <a:t/>
            </a:r>
            <a:br>
              <a:rPr lang="en-US" altLang="en-US" sz="2400" b="1" dirty="0">
                <a:solidFill>
                  <a:schemeClr val="accent1">
                    <a:lumMod val="50000"/>
                  </a:schemeClr>
                </a:solidFill>
                <a:effectLst>
                  <a:outerShdw blurRad="38100" dist="38100" dir="2700000" algn="tl">
                    <a:srgbClr val="000000">
                      <a:alpha val="43137"/>
                    </a:srgbClr>
                  </a:outerShdw>
                </a:effectLst>
              </a:rPr>
            </a:br>
            <a:r>
              <a:rPr lang="en-US" sz="2400" b="1" dirty="0" smtClean="0">
                <a:solidFill>
                  <a:schemeClr val="accent1">
                    <a:lumMod val="60000"/>
                    <a:lumOff val="40000"/>
                  </a:schemeClr>
                </a:solidFill>
                <a:effectLst>
                  <a:outerShdw blurRad="38100" dist="38100" dir="2700000" algn="tl">
                    <a:srgbClr val="000000">
                      <a:alpha val="43137"/>
                    </a:srgbClr>
                  </a:outerShdw>
                </a:effectLst>
              </a:rPr>
              <a:t>              </a:t>
            </a:r>
            <a:br>
              <a:rPr lang="en-US" sz="2400" b="1" dirty="0" smtClean="0">
                <a:solidFill>
                  <a:schemeClr val="accent1">
                    <a:lumMod val="60000"/>
                    <a:lumOff val="40000"/>
                  </a:schemeClr>
                </a:solidFill>
                <a:effectLst>
                  <a:outerShdw blurRad="38100" dist="38100" dir="2700000" algn="tl">
                    <a:srgbClr val="000000">
                      <a:alpha val="43137"/>
                    </a:srgbClr>
                  </a:outerShdw>
                </a:effectLst>
              </a:rPr>
            </a:br>
            <a:r>
              <a:rPr lang="en-US" altLang="en-US" sz="2400" b="1" dirty="0">
                <a:solidFill>
                  <a:schemeClr val="accent1">
                    <a:lumMod val="50000"/>
                  </a:schemeClr>
                </a:solidFill>
                <a:effectLst>
                  <a:outerShdw blurRad="38100" dist="38100" dir="2700000" algn="tl">
                    <a:srgbClr val="000000">
                      <a:alpha val="43137"/>
                    </a:srgbClr>
                  </a:outerShdw>
                </a:effectLst>
              </a:rPr>
              <a:t/>
            </a:r>
            <a:br>
              <a:rPr lang="en-US" altLang="en-US" sz="2400" b="1" dirty="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Founders of The Niagara Movement</a:t>
            </a:r>
            <a:br>
              <a:rPr lang="en-US" altLang="en-US" sz="2400" b="1" dirty="0" smtClean="0">
                <a:solidFill>
                  <a:schemeClr val="accent1">
                    <a:lumMod val="50000"/>
                  </a:schemeClr>
                </a:solidFill>
                <a:effectLst>
                  <a:outerShdw blurRad="38100" dist="38100" dir="2700000" algn="tl">
                    <a:srgbClr val="000000">
                      <a:alpha val="43137"/>
                    </a:srgbClr>
                  </a:outerShdw>
                </a:effectLst>
              </a:rPr>
            </a:br>
            <a:r>
              <a:rPr lang="en-US" altLang="en-US" sz="2400" b="1" dirty="0" smtClean="0">
                <a:solidFill>
                  <a:schemeClr val="accent1">
                    <a:lumMod val="50000"/>
                  </a:schemeClr>
                </a:solidFill>
                <a:effectLst>
                  <a:outerShdw blurRad="38100" dist="38100" dir="2700000" algn="tl">
                    <a:srgbClr val="000000">
                      <a:alpha val="43137"/>
                    </a:srgbClr>
                  </a:outerShdw>
                </a:effectLst>
              </a:rPr>
              <a:t> Fort Erie, Ontario, July 1905  </a:t>
            </a:r>
            <a:br>
              <a:rPr lang="en-US" altLang="en-US" sz="2400" b="1" dirty="0" smtClean="0">
                <a:solidFill>
                  <a:schemeClr val="accent1">
                    <a:lumMod val="50000"/>
                  </a:schemeClr>
                </a:solidFill>
                <a:effectLst>
                  <a:outerShdw blurRad="38100" dist="38100" dir="2700000" algn="tl">
                    <a:srgbClr val="000000">
                      <a:alpha val="43137"/>
                    </a:srgbClr>
                  </a:outerShdw>
                </a:effectLst>
              </a:rPr>
            </a:br>
            <a:endParaRPr lang="en-US" altLang="en-US" sz="2400" b="1" dirty="0" smtClean="0">
              <a:solidFill>
                <a:schemeClr val="accent1">
                  <a:lumMod val="50000"/>
                </a:schemeClr>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stretch>
            <a:fillRect/>
          </a:stretch>
        </p:blipFill>
        <p:spPr>
          <a:xfrm>
            <a:off x="1447800" y="1981200"/>
            <a:ext cx="6248400" cy="3600450"/>
          </a:xfrm>
          <a:prstGeom prst="rect">
            <a:avLst/>
          </a:prstGeom>
          <a:ln w="38100">
            <a:solidFill>
              <a:schemeClr val="accent1">
                <a:lumMod val="50000"/>
              </a:schemeClr>
            </a:solidFill>
          </a:ln>
        </p:spPr>
      </p:pic>
      <p:sp>
        <p:nvSpPr>
          <p:cNvPr id="5" name="TextBox 4"/>
          <p:cNvSpPr txBox="1"/>
          <p:nvPr/>
        </p:nvSpPr>
        <p:spPr>
          <a:xfrm>
            <a:off x="5715000" y="0"/>
            <a:ext cx="1268413" cy="584775"/>
          </a:xfrm>
          <a:prstGeom prst="rect">
            <a:avLst/>
          </a:prstGeom>
          <a:noFill/>
          <a:ln>
            <a:noFill/>
          </a:ln>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1905</a:t>
            </a:r>
          </a:p>
        </p:txBody>
      </p:sp>
    </p:spTree>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685800"/>
            <a:ext cx="8001000" cy="6858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1988-1989 Program Activities</a:t>
            </a:r>
          </a:p>
        </p:txBody>
      </p:sp>
      <p:sp>
        <p:nvSpPr>
          <p:cNvPr id="3" name="TextBox 2"/>
          <p:cNvSpPr txBox="1"/>
          <p:nvPr/>
        </p:nvSpPr>
        <p:spPr>
          <a:xfrm>
            <a:off x="5334000" y="0"/>
            <a:ext cx="304800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1988-1989</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3174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520825"/>
            <a:ext cx="6858000" cy="4803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19200" y="3449638"/>
            <a:ext cx="6858000" cy="523875"/>
          </a:xfrm>
          <a:prstGeom prst="rect">
            <a:avLst/>
          </a:prstGeom>
          <a:solidFill>
            <a:schemeClr val="bg2">
              <a:lumMod val="60000"/>
              <a:lumOff val="40000"/>
            </a:schemeClr>
          </a:solidFill>
        </p:spPr>
        <p:txBody>
          <a:bodyPr wrap="square">
            <a:spAutoFit/>
          </a:bodyPr>
          <a:lstStyle/>
          <a:p>
            <a:pPr algn="ctr">
              <a:defRPr/>
            </a:pPr>
            <a:r>
              <a:rPr lang="en-US" sz="1400" b="1" dirty="0">
                <a:solidFill>
                  <a:schemeClr val="accent1">
                    <a:lumMod val="50000"/>
                  </a:schemeClr>
                </a:solidFill>
                <a:latin typeface="Arial Black" panose="020B0A04020102020204" pitchFamily="34" charset="0"/>
                <a:ea typeface="ＭＳ Ｐゴシック" charset="-128"/>
              </a:rPr>
              <a:t>Gladys Reed, Margery </a:t>
            </a:r>
            <a:r>
              <a:rPr lang="en-US" sz="1400" b="1" dirty="0" err="1">
                <a:solidFill>
                  <a:schemeClr val="accent1">
                    <a:lumMod val="50000"/>
                  </a:schemeClr>
                </a:solidFill>
                <a:latin typeface="Arial Black" panose="020B0A04020102020204" pitchFamily="34" charset="0"/>
                <a:ea typeface="ＭＳ Ｐゴシック" charset="-128"/>
              </a:rPr>
              <a:t>Prout</a:t>
            </a:r>
            <a:r>
              <a:rPr lang="en-US" sz="1400" b="1" dirty="0">
                <a:solidFill>
                  <a:schemeClr val="accent1">
                    <a:lumMod val="50000"/>
                  </a:schemeClr>
                </a:solidFill>
                <a:latin typeface="Arial Black" panose="020B0A04020102020204" pitchFamily="34" charset="0"/>
                <a:ea typeface="ＭＳ Ｐゴシック" charset="-128"/>
              </a:rPr>
              <a:t>, Dr. D. Belche</a:t>
            </a:r>
            <a:r>
              <a:rPr lang="en-US" sz="1400" dirty="0">
                <a:solidFill>
                  <a:schemeClr val="accent1">
                    <a:lumMod val="50000"/>
                  </a:schemeClr>
                </a:solidFill>
                <a:latin typeface="Arial Black" panose="020B0A04020102020204" pitchFamily="34" charset="0"/>
                <a:ea typeface="ＭＳ Ｐゴシック" charset="-128"/>
              </a:rPr>
              <a:t>r</a:t>
            </a:r>
          </a:p>
          <a:p>
            <a:pPr algn="ctr">
              <a:defRPr/>
            </a:pPr>
            <a:r>
              <a:rPr lang="en-US" sz="1400" dirty="0">
                <a:latin typeface="Arial" charset="0"/>
                <a:ea typeface="ＭＳ Ｐゴシック" charset="-128"/>
              </a:rPr>
              <a:t> </a:t>
            </a:r>
          </a:p>
        </p:txBody>
      </p:sp>
      <p:sp>
        <p:nvSpPr>
          <p:cNvPr id="13" name="TextBox 12"/>
          <p:cNvSpPr txBox="1"/>
          <p:nvPr/>
        </p:nvSpPr>
        <p:spPr>
          <a:xfrm>
            <a:off x="1219200" y="5867400"/>
            <a:ext cx="6858000" cy="523875"/>
          </a:xfrm>
          <a:prstGeom prst="rect">
            <a:avLst/>
          </a:prstGeom>
          <a:solidFill>
            <a:schemeClr val="bg2">
              <a:lumMod val="60000"/>
              <a:lumOff val="40000"/>
            </a:schemeClr>
          </a:solidFill>
        </p:spPr>
        <p:txBody>
          <a:bodyPr wrap="square">
            <a:spAutoFit/>
          </a:bodyPr>
          <a:lstStyle/>
          <a:p>
            <a:pPr algn="ctr">
              <a:defRPr/>
            </a:pPr>
            <a:r>
              <a:rPr lang="en-US" sz="1400" b="1" dirty="0">
                <a:solidFill>
                  <a:schemeClr val="accent1">
                    <a:lumMod val="50000"/>
                  </a:schemeClr>
                </a:solidFill>
                <a:latin typeface="Arial Black" panose="020B0A04020102020204" pitchFamily="34" charset="0"/>
                <a:ea typeface="ＭＳ Ｐゴシック" charset="-128"/>
              </a:rPr>
              <a:t>Lena McKinney, Dr. Jean Turpin, </a:t>
            </a:r>
            <a:r>
              <a:rPr lang="en-US" sz="1400" b="1" dirty="0" smtClean="0">
                <a:solidFill>
                  <a:schemeClr val="accent1">
                    <a:lumMod val="50000"/>
                  </a:schemeClr>
                </a:solidFill>
                <a:latin typeface="Arial Black" panose="020B0A04020102020204" pitchFamily="34" charset="0"/>
                <a:ea typeface="ＭＳ Ｐゴシック" charset="-128"/>
              </a:rPr>
              <a:t>David </a:t>
            </a:r>
            <a:r>
              <a:rPr lang="en-US" sz="1400" b="1" dirty="0">
                <a:solidFill>
                  <a:schemeClr val="accent1">
                    <a:lumMod val="50000"/>
                  </a:schemeClr>
                </a:solidFill>
                <a:latin typeface="Arial Black" panose="020B0A04020102020204" pitchFamily="34" charset="0"/>
                <a:ea typeface="ＭＳ Ｐゴシック" charset="-128"/>
              </a:rPr>
              <a:t>Mitchell</a:t>
            </a:r>
          </a:p>
          <a:p>
            <a:pPr algn="ctr">
              <a:defRPr/>
            </a:pPr>
            <a:r>
              <a:rPr lang="en-US" sz="1400" dirty="0">
                <a:latin typeface="Arial" charset="0"/>
                <a:ea typeface="ＭＳ Ｐゴシック" charset="-128"/>
              </a:rPr>
              <a:t> </a:t>
            </a:r>
          </a:p>
        </p:txBody>
      </p:sp>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522288"/>
            <a:ext cx="8458200" cy="685800"/>
          </a:xfrm>
        </p:spPr>
        <p:txBody>
          <a:bodyPr rtlCol="0">
            <a:normAutofit/>
          </a:bodyPr>
          <a:lstStyle/>
          <a:p>
            <a:pPr eaLnBrk="1" fontAlgn="auto" hangingPunct="1">
              <a:spcAft>
                <a:spcPts val="0"/>
              </a:spcAft>
              <a:defRPr/>
            </a:pPr>
            <a:r>
              <a:rPr lang="en-US" altLang="en-US" sz="3200" b="1" dirty="0" smtClean="0">
                <a:solidFill>
                  <a:schemeClr val="accent1">
                    <a:lumMod val="50000"/>
                  </a:schemeClr>
                </a:solidFill>
                <a:effectLst>
                  <a:outerShdw blurRad="38100" dist="38100" dir="2700000" algn="tl">
                    <a:srgbClr val="000000">
                      <a:alpha val="43137"/>
                    </a:srgbClr>
                  </a:outerShdw>
                </a:effectLst>
              </a:rPr>
              <a:t>The 1989 Closing Meeting and Program</a:t>
            </a:r>
          </a:p>
        </p:txBody>
      </p:sp>
      <p:sp>
        <p:nvSpPr>
          <p:cNvPr id="32771" name="Content Placeholder 2"/>
          <p:cNvSpPr>
            <a:spLocks noGrp="1"/>
          </p:cNvSpPr>
          <p:nvPr>
            <p:ph idx="1"/>
          </p:nvPr>
        </p:nvSpPr>
        <p:spPr>
          <a:xfrm>
            <a:off x="685800" y="1524000"/>
            <a:ext cx="7772400" cy="4572000"/>
          </a:xfrm>
        </p:spPr>
        <p:txBody>
          <a:bodyPr/>
          <a:lstStyle/>
          <a:p>
            <a:pPr marL="365125" lvl="1" indent="0" eaLnBrk="1" hangingPunct="1">
              <a:buFont typeface="Wingdings 2" panose="05020102010507070707" pitchFamily="18" charset="2"/>
              <a:buNone/>
            </a:pPr>
            <a:endParaRPr lang="en-US" altLang="en-US" sz="2400" b="1" smtClean="0"/>
          </a:p>
          <a:p>
            <a:pPr eaLnBrk="1" hangingPunct="1"/>
            <a:endParaRPr lang="en-US" altLang="en-US" smtClean="0"/>
          </a:p>
        </p:txBody>
      </p:sp>
      <p:pic>
        <p:nvPicPr>
          <p:cNvPr id="5" name="Picture 4"/>
          <p:cNvPicPr>
            <a:picLocks noChangeAspect="1"/>
          </p:cNvPicPr>
          <p:nvPr/>
        </p:nvPicPr>
        <p:blipFill>
          <a:blip r:embed="rId3"/>
          <a:stretch>
            <a:fillRect/>
          </a:stretch>
        </p:blipFill>
        <p:spPr>
          <a:xfrm>
            <a:off x="478303" y="1233026"/>
            <a:ext cx="5133975" cy="2286000"/>
          </a:xfrm>
          <a:prstGeom prst="rect">
            <a:avLst/>
          </a:prstGeom>
          <a:ln w="28575">
            <a:solidFill>
              <a:schemeClr val="accent1">
                <a:lumMod val="50000"/>
              </a:schemeClr>
            </a:solidFill>
          </a:ln>
        </p:spPr>
      </p:pic>
      <p:pic>
        <p:nvPicPr>
          <p:cNvPr id="7" name="Picture 6"/>
          <p:cNvPicPr>
            <a:picLocks noChangeAspect="1"/>
          </p:cNvPicPr>
          <p:nvPr/>
        </p:nvPicPr>
        <p:blipFill>
          <a:blip r:embed="rId4"/>
          <a:stretch>
            <a:fillRect/>
          </a:stretch>
        </p:blipFill>
        <p:spPr>
          <a:xfrm>
            <a:off x="478302" y="4267199"/>
            <a:ext cx="3116919" cy="2239027"/>
          </a:xfrm>
          <a:prstGeom prst="rect">
            <a:avLst/>
          </a:prstGeom>
          <a:ln w="28575">
            <a:solidFill>
              <a:schemeClr val="accent1">
                <a:lumMod val="50000"/>
              </a:schemeClr>
            </a:solidFill>
          </a:ln>
        </p:spPr>
      </p:pic>
      <p:pic>
        <p:nvPicPr>
          <p:cNvPr id="8" name="Picture 7"/>
          <p:cNvPicPr>
            <a:picLocks noChangeAspect="1"/>
          </p:cNvPicPr>
          <p:nvPr/>
        </p:nvPicPr>
        <p:blipFill>
          <a:blip r:embed="rId5"/>
          <a:stretch>
            <a:fillRect/>
          </a:stretch>
        </p:blipFill>
        <p:spPr>
          <a:xfrm>
            <a:off x="3595222" y="3810000"/>
            <a:ext cx="5070475" cy="2362200"/>
          </a:xfrm>
          <a:prstGeom prst="rect">
            <a:avLst/>
          </a:prstGeom>
          <a:ln w="28575">
            <a:solidFill>
              <a:schemeClr val="accent1">
                <a:lumMod val="50000"/>
              </a:schemeClr>
            </a:solidFill>
          </a:ln>
        </p:spPr>
      </p:pic>
      <p:pic>
        <p:nvPicPr>
          <p:cNvPr id="9" name="Picture 8"/>
          <p:cNvPicPr>
            <a:picLocks noChangeAspect="1"/>
          </p:cNvPicPr>
          <p:nvPr/>
        </p:nvPicPr>
        <p:blipFill>
          <a:blip r:embed="rId6"/>
          <a:stretch>
            <a:fillRect/>
          </a:stretch>
        </p:blipFill>
        <p:spPr>
          <a:xfrm>
            <a:off x="5560547" y="1393902"/>
            <a:ext cx="3105150" cy="2362200"/>
          </a:xfrm>
          <a:prstGeom prst="rect">
            <a:avLst/>
          </a:prstGeom>
          <a:ln w="28575">
            <a:solidFill>
              <a:schemeClr val="accent1">
                <a:lumMod val="50000"/>
              </a:schemeClr>
            </a:solidFill>
          </a:ln>
        </p:spPr>
      </p:pic>
      <p:sp>
        <p:nvSpPr>
          <p:cNvPr id="2" name="TextBox 1"/>
          <p:cNvSpPr txBox="1"/>
          <p:nvPr/>
        </p:nvSpPr>
        <p:spPr>
          <a:xfrm>
            <a:off x="5486400" y="0"/>
            <a:ext cx="1626722"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1989</a:t>
            </a:r>
          </a:p>
        </p:txBody>
      </p:sp>
    </p:spTree>
  </p:cSld>
  <p:clrMapOvr>
    <a:masterClrMapping/>
  </p:clrMapOvr>
  <mc:AlternateContent xmlns:mc="http://schemas.openxmlformats.org/markup-compatibility/2006" xmlns:p14="http://schemas.microsoft.com/office/powerpoint/2010/main">
    <mc:Choice Requires="p14">
      <p:transition spd="slow" p14:dur="2500" advClick="0" advTm="15000">
        <p:checker/>
      </p:transition>
    </mc:Choice>
    <mc:Fallback xmlns="">
      <p:transition spd="slow" advClick="0" advTm="15000">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1" y="522288"/>
            <a:ext cx="8382000" cy="685800"/>
          </a:xfrm>
        </p:spPr>
        <p:txBody>
          <a:bodyPr rtlCol="0">
            <a:normAutofit fontScale="90000"/>
          </a:bodyPr>
          <a:lstStyle/>
          <a:p>
            <a:pPr algn="ctr" eaLnBrk="1" fontAlgn="auto" hangingPunct="1">
              <a:spcAft>
                <a:spcPts val="0"/>
              </a:spcAft>
              <a:defRPr/>
            </a:pPr>
            <a:r>
              <a:rPr lang="en-US" altLang="en-US" sz="3200" b="1" dirty="0" smtClean="0">
                <a:solidFill>
                  <a:schemeClr val="accent1">
                    <a:lumMod val="50000"/>
                  </a:schemeClr>
                </a:solidFill>
                <a:effectLst>
                  <a:outerShdw blurRad="38100" dist="38100" dir="2700000" algn="tl">
                    <a:srgbClr val="000000">
                      <a:alpha val="43137"/>
                    </a:srgbClr>
                  </a:outerShdw>
                </a:effectLst>
              </a:rPr>
              <a:t>Members and Guests at Closing Programs</a:t>
            </a:r>
          </a:p>
        </p:txBody>
      </p:sp>
      <p:sp>
        <p:nvSpPr>
          <p:cNvPr id="33795" name="Content Placeholder 2"/>
          <p:cNvSpPr>
            <a:spLocks noGrp="1"/>
          </p:cNvSpPr>
          <p:nvPr>
            <p:ph idx="1"/>
          </p:nvPr>
        </p:nvSpPr>
        <p:spPr>
          <a:xfrm>
            <a:off x="639763" y="1600200"/>
            <a:ext cx="7772400" cy="4572000"/>
          </a:xfrm>
        </p:spPr>
        <p:txBody>
          <a:bodyPr/>
          <a:lstStyle/>
          <a:p>
            <a:pPr marL="365125" lvl="1" indent="0" eaLnBrk="1" hangingPunct="1">
              <a:buFont typeface="Wingdings 2" panose="05020102010507070707" pitchFamily="18" charset="2"/>
              <a:buNone/>
            </a:pPr>
            <a:endParaRPr lang="en-US" altLang="en-US" sz="2400" b="1" smtClean="0"/>
          </a:p>
          <a:p>
            <a:pPr eaLnBrk="1" hangingPunct="1"/>
            <a:endParaRPr lang="en-US" altLang="en-US" smtClean="0"/>
          </a:p>
        </p:txBody>
      </p:sp>
      <p:sp>
        <p:nvSpPr>
          <p:cNvPr id="2" name="TextBox 1"/>
          <p:cNvSpPr txBox="1"/>
          <p:nvPr/>
        </p:nvSpPr>
        <p:spPr>
          <a:xfrm>
            <a:off x="4648200" y="0"/>
            <a:ext cx="41910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1980s-1990s</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75778" name="Picture 2"/>
          <p:cNvPicPr>
            <a:picLocks noChangeAspect="1" noChangeArrowheads="1"/>
          </p:cNvPicPr>
          <p:nvPr/>
        </p:nvPicPr>
        <p:blipFill>
          <a:blip r:embed="rId3"/>
          <a:srcRect/>
          <a:stretch>
            <a:fillRect/>
          </a:stretch>
        </p:blipFill>
        <p:spPr bwMode="auto">
          <a:xfrm>
            <a:off x="762000" y="1681163"/>
            <a:ext cx="3429000" cy="2754312"/>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37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850" y="1295400"/>
            <a:ext cx="3502025" cy="26670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5780" name="Picture 4"/>
          <p:cNvPicPr>
            <a:picLocks noChangeAspect="1" noChangeArrowheads="1"/>
          </p:cNvPicPr>
          <p:nvPr/>
        </p:nvPicPr>
        <p:blipFill>
          <a:blip r:embed="rId5"/>
          <a:srcRect/>
          <a:stretch>
            <a:fillRect/>
          </a:stretch>
        </p:blipFill>
        <p:spPr bwMode="auto">
          <a:xfrm>
            <a:off x="3657600" y="3663950"/>
            <a:ext cx="3997325" cy="25146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33800" name="Group 13"/>
          <p:cNvGrpSpPr>
            <a:grpSpLocks/>
          </p:cNvGrpSpPr>
          <p:nvPr/>
        </p:nvGrpSpPr>
        <p:grpSpPr bwMode="auto">
          <a:xfrm>
            <a:off x="485775" y="5029200"/>
            <a:ext cx="3122613" cy="914400"/>
            <a:chOff x="1219132" y="2826406"/>
            <a:chExt cx="6858054" cy="1177299"/>
          </a:xfrm>
        </p:grpSpPr>
        <p:sp>
          <p:nvSpPr>
            <p:cNvPr id="13" name="Rounded Rectangle 12"/>
            <p:cNvSpPr/>
            <p:nvPr/>
          </p:nvSpPr>
          <p:spPr>
            <a:xfrm>
              <a:off x="1219132" y="2826406"/>
              <a:ext cx="6858054" cy="20030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sz="2000" b="1" dirty="0">
                  <a:solidFill>
                    <a:schemeClr val="accent1">
                      <a:lumMod val="50000"/>
                    </a:schemeClr>
                  </a:solidFill>
                  <a:effectLst>
                    <a:outerShdw blurRad="38100" dist="38100" dir="2700000" algn="tl">
                      <a:srgbClr val="000000">
                        <a:alpha val="43137"/>
                      </a:srgbClr>
                    </a:outerShdw>
                  </a:effectLst>
                </a:rPr>
                <a:t> </a:t>
              </a:r>
            </a:p>
          </p:txBody>
        </p:sp>
        <p:sp>
          <p:nvSpPr>
            <p:cNvPr id="14" name="Rounded Rectangle 4"/>
            <p:cNvSpPr/>
            <p:nvPr/>
          </p:nvSpPr>
          <p:spPr>
            <a:xfrm>
              <a:off x="1281890" y="2885680"/>
              <a:ext cx="6732538" cy="1118025"/>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grpSp>
        <p:nvGrpSpPr>
          <p:cNvPr id="33801" name="Group 13"/>
          <p:cNvGrpSpPr>
            <a:grpSpLocks/>
          </p:cNvGrpSpPr>
          <p:nvPr/>
        </p:nvGrpSpPr>
        <p:grpSpPr bwMode="auto">
          <a:xfrm>
            <a:off x="4230688" y="2209800"/>
            <a:ext cx="609600" cy="1046163"/>
            <a:chOff x="1219132" y="2826406"/>
            <a:chExt cx="6858054" cy="1177299"/>
          </a:xfrm>
        </p:grpSpPr>
        <p:sp>
          <p:nvSpPr>
            <p:cNvPr id="16" name="Rounded Rectangle 15"/>
            <p:cNvSpPr/>
            <p:nvPr/>
          </p:nvSpPr>
          <p:spPr>
            <a:xfrm>
              <a:off x="1219132" y="2826406"/>
              <a:ext cx="6858054" cy="20008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r>
                <a:rPr lang="en-US" sz="2000" b="1" dirty="0">
                  <a:solidFill>
                    <a:schemeClr val="accent1">
                      <a:lumMod val="50000"/>
                    </a:schemeClr>
                  </a:solidFill>
                  <a:effectLst>
                    <a:outerShdw blurRad="38100" dist="38100" dir="2700000" algn="tl">
                      <a:srgbClr val="000000">
                        <a:alpha val="43137"/>
                      </a:srgbClr>
                    </a:outerShdw>
                  </a:effectLst>
                </a:rPr>
                <a:t> </a:t>
              </a:r>
            </a:p>
          </p:txBody>
        </p:sp>
        <p:sp>
          <p:nvSpPr>
            <p:cNvPr id="17" name="Rounded Rectangle 4"/>
            <p:cNvSpPr/>
            <p:nvPr/>
          </p:nvSpPr>
          <p:spPr>
            <a:xfrm>
              <a:off x="1272705" y="2887147"/>
              <a:ext cx="6750897" cy="1116558"/>
            </a:xfrm>
            <a:prstGeom prst="rect">
              <a:avLst/>
            </a:prstGeom>
          </p:spPr>
          <p:style>
            <a:lnRef idx="0">
              <a:scrgbClr r="0" g="0" b="0"/>
            </a:lnRef>
            <a:fillRef idx="0">
              <a:scrgbClr r="0" g="0" b="0"/>
            </a:fillRef>
            <a:effectRef idx="0">
              <a:scrgbClr r="0" g="0" b="0"/>
            </a:effectRef>
            <a:fontRef idx="minor">
              <a:schemeClr val="lt1"/>
            </a:fontRef>
          </p:style>
          <p:txBody>
            <a:bodyPr lIns="137160" tIns="137160" rIns="137160" bIns="137160" spcCol="1270" anchor="ctr"/>
            <a:lstStyle/>
            <a:p>
              <a:pPr defTabSz="1600200">
                <a:lnSpc>
                  <a:spcPct val="90000"/>
                </a:lnSpc>
                <a:spcAft>
                  <a:spcPct val="35000"/>
                </a:spcAft>
                <a:defRPr/>
              </a:pPr>
              <a:endParaRPr lang="en-US" sz="3600" b="1" dirty="0">
                <a:solidFill>
                  <a:schemeClr val="tx1">
                    <a:lumMod val="75000"/>
                  </a:schemeClr>
                </a:solidFill>
              </a:endParaRPr>
            </a:p>
          </p:txBody>
        </p:sp>
      </p:grpSp>
      <p:sp>
        <p:nvSpPr>
          <p:cNvPr id="33802" name="Content Placeholder 2"/>
          <p:cNvSpPr txBox="1">
            <a:spLocks/>
          </p:cNvSpPr>
          <p:nvPr/>
        </p:nvSpPr>
        <p:spPr bwMode="auto">
          <a:xfrm>
            <a:off x="792163" y="17526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73050">
              <a:spcBef>
                <a:spcPct val="20000"/>
              </a:spcBef>
              <a:buClr>
                <a:schemeClr val="accent1"/>
              </a:buClr>
              <a:buSzPct val="76000"/>
              <a:buFont typeface="Wingdings 2" panose="05020102010507070707" pitchFamily="18" charset="2"/>
              <a:buChar char=""/>
              <a:defRPr sz="2400">
                <a:solidFill>
                  <a:schemeClr val="tx2"/>
                </a:solidFill>
                <a:latin typeface="Century Gothic" panose="020B0502020202020204" pitchFamily="34" charset="0"/>
              </a:defRPr>
            </a:lvl1pPr>
            <a:lvl2pPr marL="365125">
              <a:spcBef>
                <a:spcPct val="20000"/>
              </a:spcBef>
              <a:buClr>
                <a:schemeClr val="accent1"/>
              </a:buClr>
              <a:buSzPct val="76000"/>
              <a:buFont typeface="Wingdings 2" panose="05020102010507070707" pitchFamily="18" charset="2"/>
              <a:buChar char=""/>
              <a:defRPr sz="2200">
                <a:solidFill>
                  <a:schemeClr val="tx2"/>
                </a:solidFill>
                <a:latin typeface="Century Gothic" panose="020B0502020202020204" pitchFamily="34" charset="0"/>
              </a:defRPr>
            </a:lvl2pPr>
            <a:lvl3pPr indent="-228600">
              <a:spcBef>
                <a:spcPct val="20000"/>
              </a:spcBef>
              <a:buClr>
                <a:schemeClr val="accent1"/>
              </a:buClr>
              <a:buSzPct val="76000"/>
              <a:buFont typeface="Wingdings 2" panose="05020102010507070707" pitchFamily="18" charset="2"/>
              <a:buChar char=""/>
              <a:defRPr sz="2000">
                <a:solidFill>
                  <a:schemeClr val="tx2"/>
                </a:solidFill>
                <a:latin typeface="Century Gothic" panose="020B0502020202020204" pitchFamily="34" charset="0"/>
              </a:defRPr>
            </a:lvl3pPr>
            <a:lvl4pPr marL="1123950" indent="-228600">
              <a:spcBef>
                <a:spcPct val="20000"/>
              </a:spcBef>
              <a:buClr>
                <a:schemeClr val="accent1"/>
              </a:buClr>
              <a:buSzPct val="76000"/>
              <a:buFont typeface="Wingdings 2" panose="05020102010507070707" pitchFamily="18" charset="2"/>
              <a:buChar char=""/>
              <a:defRPr>
                <a:solidFill>
                  <a:schemeClr val="tx2"/>
                </a:solidFill>
                <a:latin typeface="Century Gothic" panose="020B0502020202020204" pitchFamily="34" charset="0"/>
              </a:defRPr>
            </a:lvl4pPr>
            <a:lvl5pPr marL="1325563" indent="-228600">
              <a:spcBef>
                <a:spcPct val="20000"/>
              </a:spcBef>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5pPr>
            <a:lvl6pPr marL="17827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6pPr>
            <a:lvl7pPr marL="22399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7pPr>
            <a:lvl8pPr marL="26971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8pPr>
            <a:lvl9pPr marL="31543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9pPr>
          </a:lstStyle>
          <a:p>
            <a:pPr lvl="1" eaLnBrk="1" hangingPunct="1">
              <a:buFont typeface="Wingdings 2" panose="05020102010507070707" pitchFamily="18" charset="2"/>
              <a:buNone/>
            </a:pPr>
            <a:endParaRPr lang="en-US" altLang="en-US" sz="2400" b="1"/>
          </a:p>
          <a:p>
            <a:pPr eaLnBrk="1" hangingPunct="1"/>
            <a:endParaRPr lang="en-US" altLang="en-US"/>
          </a:p>
        </p:txBody>
      </p:sp>
      <p:sp>
        <p:nvSpPr>
          <p:cNvPr id="33803" name="Content Placeholder 2"/>
          <p:cNvSpPr txBox="1">
            <a:spLocks/>
          </p:cNvSpPr>
          <p:nvPr/>
        </p:nvSpPr>
        <p:spPr bwMode="auto">
          <a:xfrm>
            <a:off x="8716963" y="2057400"/>
            <a:ext cx="15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73050">
              <a:spcBef>
                <a:spcPct val="20000"/>
              </a:spcBef>
              <a:buClr>
                <a:schemeClr val="accent1"/>
              </a:buClr>
              <a:buSzPct val="76000"/>
              <a:buFont typeface="Wingdings 2" panose="05020102010507070707" pitchFamily="18" charset="2"/>
              <a:buChar char=""/>
              <a:defRPr sz="2400">
                <a:solidFill>
                  <a:schemeClr val="tx2"/>
                </a:solidFill>
                <a:latin typeface="Century Gothic" panose="020B0502020202020204" pitchFamily="34" charset="0"/>
              </a:defRPr>
            </a:lvl1pPr>
            <a:lvl2pPr marL="365125">
              <a:spcBef>
                <a:spcPct val="20000"/>
              </a:spcBef>
              <a:buClr>
                <a:schemeClr val="accent1"/>
              </a:buClr>
              <a:buSzPct val="76000"/>
              <a:buFont typeface="Wingdings 2" panose="05020102010507070707" pitchFamily="18" charset="2"/>
              <a:buChar char=""/>
              <a:defRPr sz="2200">
                <a:solidFill>
                  <a:schemeClr val="tx2"/>
                </a:solidFill>
                <a:latin typeface="Century Gothic" panose="020B0502020202020204" pitchFamily="34" charset="0"/>
              </a:defRPr>
            </a:lvl2pPr>
            <a:lvl3pPr indent="-228600">
              <a:spcBef>
                <a:spcPct val="20000"/>
              </a:spcBef>
              <a:buClr>
                <a:schemeClr val="accent1"/>
              </a:buClr>
              <a:buSzPct val="76000"/>
              <a:buFont typeface="Wingdings 2" panose="05020102010507070707" pitchFamily="18" charset="2"/>
              <a:buChar char=""/>
              <a:defRPr sz="2000">
                <a:solidFill>
                  <a:schemeClr val="tx2"/>
                </a:solidFill>
                <a:latin typeface="Century Gothic" panose="020B0502020202020204" pitchFamily="34" charset="0"/>
              </a:defRPr>
            </a:lvl3pPr>
            <a:lvl4pPr marL="1123950" indent="-228600">
              <a:spcBef>
                <a:spcPct val="20000"/>
              </a:spcBef>
              <a:buClr>
                <a:schemeClr val="accent1"/>
              </a:buClr>
              <a:buSzPct val="76000"/>
              <a:buFont typeface="Wingdings 2" panose="05020102010507070707" pitchFamily="18" charset="2"/>
              <a:buChar char=""/>
              <a:defRPr>
                <a:solidFill>
                  <a:schemeClr val="tx2"/>
                </a:solidFill>
                <a:latin typeface="Century Gothic" panose="020B0502020202020204" pitchFamily="34" charset="0"/>
              </a:defRPr>
            </a:lvl4pPr>
            <a:lvl5pPr marL="1325563" indent="-228600">
              <a:spcBef>
                <a:spcPct val="20000"/>
              </a:spcBef>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5pPr>
            <a:lvl6pPr marL="17827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6pPr>
            <a:lvl7pPr marL="22399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7pPr>
            <a:lvl8pPr marL="26971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8pPr>
            <a:lvl9pPr marL="31543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9pPr>
          </a:lstStyle>
          <a:p>
            <a:pPr lvl="1" eaLnBrk="1" hangingPunct="1">
              <a:buFont typeface="Wingdings 2" panose="05020102010507070707" pitchFamily="18" charset="2"/>
              <a:buNone/>
            </a:pPr>
            <a:endParaRPr lang="en-US" altLang="en-US" sz="2400" b="1"/>
          </a:p>
          <a:p>
            <a:pPr eaLnBrk="1" hangingPunct="1"/>
            <a:endParaRPr lang="en-US" altLang="en-US"/>
          </a:p>
        </p:txBody>
      </p:sp>
      <p:sp>
        <p:nvSpPr>
          <p:cNvPr id="33804" name="Content Placeholder 2"/>
          <p:cNvSpPr txBox="1">
            <a:spLocks/>
          </p:cNvSpPr>
          <p:nvPr/>
        </p:nvSpPr>
        <p:spPr bwMode="auto">
          <a:xfrm>
            <a:off x="881063" y="19050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273050">
              <a:spcBef>
                <a:spcPct val="20000"/>
              </a:spcBef>
              <a:buClr>
                <a:schemeClr val="accent1"/>
              </a:buClr>
              <a:buSzPct val="76000"/>
              <a:buFont typeface="Wingdings 2" panose="05020102010507070707" pitchFamily="18" charset="2"/>
              <a:buChar char=""/>
              <a:defRPr sz="2400">
                <a:solidFill>
                  <a:schemeClr val="tx2"/>
                </a:solidFill>
                <a:latin typeface="Century Gothic" panose="020B0502020202020204" pitchFamily="34" charset="0"/>
              </a:defRPr>
            </a:lvl1pPr>
            <a:lvl2pPr marL="365125">
              <a:spcBef>
                <a:spcPct val="20000"/>
              </a:spcBef>
              <a:buClr>
                <a:schemeClr val="accent1"/>
              </a:buClr>
              <a:buSzPct val="76000"/>
              <a:buFont typeface="Wingdings 2" panose="05020102010507070707" pitchFamily="18" charset="2"/>
              <a:buChar char=""/>
              <a:defRPr sz="2200">
                <a:solidFill>
                  <a:schemeClr val="tx2"/>
                </a:solidFill>
                <a:latin typeface="Century Gothic" panose="020B0502020202020204" pitchFamily="34" charset="0"/>
              </a:defRPr>
            </a:lvl2pPr>
            <a:lvl3pPr indent="-228600">
              <a:spcBef>
                <a:spcPct val="20000"/>
              </a:spcBef>
              <a:buClr>
                <a:schemeClr val="accent1"/>
              </a:buClr>
              <a:buSzPct val="76000"/>
              <a:buFont typeface="Wingdings 2" panose="05020102010507070707" pitchFamily="18" charset="2"/>
              <a:buChar char=""/>
              <a:defRPr sz="2000">
                <a:solidFill>
                  <a:schemeClr val="tx2"/>
                </a:solidFill>
                <a:latin typeface="Century Gothic" panose="020B0502020202020204" pitchFamily="34" charset="0"/>
              </a:defRPr>
            </a:lvl3pPr>
            <a:lvl4pPr marL="1123950" indent="-228600">
              <a:spcBef>
                <a:spcPct val="20000"/>
              </a:spcBef>
              <a:buClr>
                <a:schemeClr val="accent1"/>
              </a:buClr>
              <a:buSzPct val="76000"/>
              <a:buFont typeface="Wingdings 2" panose="05020102010507070707" pitchFamily="18" charset="2"/>
              <a:buChar char=""/>
              <a:defRPr>
                <a:solidFill>
                  <a:schemeClr val="tx2"/>
                </a:solidFill>
                <a:latin typeface="Century Gothic" panose="020B0502020202020204" pitchFamily="34" charset="0"/>
              </a:defRPr>
            </a:lvl4pPr>
            <a:lvl5pPr marL="1325563" indent="-228600">
              <a:spcBef>
                <a:spcPct val="20000"/>
              </a:spcBef>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5pPr>
            <a:lvl6pPr marL="17827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6pPr>
            <a:lvl7pPr marL="22399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7pPr>
            <a:lvl8pPr marL="26971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8pPr>
            <a:lvl9pPr marL="3154363" indent="-228600" eaLnBrk="0" fontAlgn="base" hangingPunct="0">
              <a:spcBef>
                <a:spcPct val="20000"/>
              </a:spcBef>
              <a:spcAft>
                <a:spcPct val="0"/>
              </a:spcAft>
              <a:buClr>
                <a:schemeClr val="accent1"/>
              </a:buClr>
              <a:buSzPct val="76000"/>
              <a:buFont typeface="Wingdings 2" panose="05020102010507070707" pitchFamily="18" charset="2"/>
              <a:buChar char=""/>
              <a:defRPr sz="1600">
                <a:solidFill>
                  <a:schemeClr val="tx2"/>
                </a:solidFill>
                <a:latin typeface="Century Gothic" panose="020B0502020202020204" pitchFamily="34" charset="0"/>
              </a:defRPr>
            </a:lvl9pPr>
          </a:lstStyle>
          <a:p>
            <a:pPr lvl="1" eaLnBrk="1" hangingPunct="1">
              <a:buFont typeface="Wingdings 2" panose="05020102010507070707" pitchFamily="18" charset="2"/>
              <a:buNone/>
            </a:pPr>
            <a:endParaRPr lang="en-US" altLang="en-US" sz="2400" b="1"/>
          </a:p>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5000">
        <p14:ripple/>
      </p:transition>
    </mc:Choice>
    <mc:Fallback xmlns="">
      <p:transition spd="slow" advClick="0" advTm="1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43000" y="482888"/>
            <a:ext cx="7239000" cy="990600"/>
          </a:xfrm>
        </p:spPr>
        <p:txBody>
          <a:bodyPr/>
          <a:lstStyle/>
          <a:p>
            <a:pPr eaLnBrk="1" hangingPunct="1">
              <a:defRPr/>
            </a:pPr>
            <a:r>
              <a:rPr lang="en-US" altLang="en-US" b="1" dirty="0" smtClean="0">
                <a:solidFill>
                  <a:schemeClr val="accent1">
                    <a:lumMod val="50000"/>
                  </a:schemeClr>
                </a:solidFill>
                <a:effectLst>
                  <a:outerShdw blurRad="38100" dist="38100" dir="2700000" algn="tl">
                    <a:srgbClr val="000000">
                      <a:alpha val="43137"/>
                    </a:srgbClr>
                  </a:outerShdw>
                </a:effectLst>
              </a:rPr>
              <a:t>The 1991 Closing Program</a:t>
            </a:r>
          </a:p>
        </p:txBody>
      </p:sp>
      <p:pic>
        <p:nvPicPr>
          <p:cNvPr id="2" name="Content Placeholder 1"/>
          <p:cNvPicPr>
            <a:picLocks noGrp="1" noChangeAspect="1"/>
          </p:cNvPicPr>
          <p:nvPr>
            <p:ph idx="1"/>
          </p:nvPr>
        </p:nvPicPr>
        <p:blipFill>
          <a:blip r:embed="rId2"/>
          <a:stretch>
            <a:fillRect/>
          </a:stretch>
        </p:blipFill>
        <p:spPr>
          <a:xfrm>
            <a:off x="6858000" y="1600200"/>
            <a:ext cx="1660525" cy="2667000"/>
          </a:xfrm>
          <a:ln w="28575">
            <a:solidFill>
              <a:schemeClr val="accent1">
                <a:lumMod val="50000"/>
              </a:schemeClr>
            </a:solidFill>
          </a:ln>
        </p:spPr>
      </p:pic>
      <p:pic>
        <p:nvPicPr>
          <p:cNvPr id="24580" name="Picture 3"/>
          <p:cNvPicPr>
            <a:picLocks noChangeAspect="1"/>
          </p:cNvPicPr>
          <p:nvPr/>
        </p:nvPicPr>
        <p:blipFill>
          <a:blip r:embed="rId3"/>
          <a:srcRect/>
          <a:stretch>
            <a:fillRect/>
          </a:stretch>
        </p:blipFill>
        <p:spPr bwMode="auto">
          <a:xfrm>
            <a:off x="609600" y="1828800"/>
            <a:ext cx="6089651" cy="4519612"/>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rot="10800000">
            <a:off x="6764383" y="4818417"/>
            <a:ext cx="1878690" cy="2015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715000" y="0"/>
            <a:ext cx="12954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1991</a:t>
            </a:r>
          </a:p>
        </p:txBody>
      </p:sp>
    </p:spTree>
  </p:cSld>
  <p:clrMapOvr>
    <a:masterClrMapping/>
  </p:clrMapOvr>
  <mc:AlternateContent xmlns:mc="http://schemas.openxmlformats.org/markup-compatibility/2006" xmlns:p14="http://schemas.microsoft.com/office/powerpoint/2010/main">
    <mc:Choice Requires="p14">
      <p:transition spd="slow" p14:dur="1400" advClick="0" advTm="15000">
        <p14:ripple/>
      </p:transition>
    </mc:Choice>
    <mc:Fallback xmlns="">
      <p:transition spd="slow" advClick="0" advTm="1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533400"/>
            <a:ext cx="7772400" cy="685800"/>
          </a:xfrm>
        </p:spPr>
        <p:txBody>
          <a:bodyPr rtlCol="0">
            <a:normAutofit fontScale="90000"/>
          </a:bodyPr>
          <a:lstStyle/>
          <a:p>
            <a:pP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1992: Officers of The DuBois Circle  </a:t>
            </a:r>
          </a:p>
        </p:txBody>
      </p:sp>
      <p:sp>
        <p:nvSpPr>
          <p:cNvPr id="14339" name="Content Placeholder 2"/>
          <p:cNvSpPr>
            <a:spLocks noGrp="1"/>
          </p:cNvSpPr>
          <p:nvPr>
            <p:ph idx="1"/>
          </p:nvPr>
        </p:nvSpPr>
        <p:spPr>
          <a:xfrm>
            <a:off x="685800" y="1371600"/>
            <a:ext cx="7772400" cy="4724400"/>
          </a:xfrm>
        </p:spPr>
        <p:txBody>
          <a:bodyPr rtlCol="0">
            <a:normAutofit/>
          </a:bodyPr>
          <a:lstStyle/>
          <a:p>
            <a:pPr marL="0" indent="0" eaLnBrk="1" fontAlgn="auto" hangingPunct="1">
              <a:spcAft>
                <a:spcPts val="0"/>
              </a:spcAft>
              <a:buFontTx/>
              <a:buNone/>
              <a:defRPr/>
            </a:pPr>
            <a:r>
              <a:rPr lang="en-US" sz="1800" dirty="0"/>
              <a:t> </a:t>
            </a:r>
          </a:p>
          <a:p>
            <a:pPr marL="68580" indent="0" eaLnBrk="1" fontAlgn="auto" hangingPunct="1">
              <a:spcAft>
                <a:spcPts val="0"/>
              </a:spcAft>
              <a:buFont typeface="Wingdings 2" panose="05020102010507070707" pitchFamily="18" charset="2"/>
              <a:buNone/>
              <a:defRPr/>
            </a:pPr>
            <a:endParaRPr lang="en-US" dirty="0"/>
          </a:p>
          <a:p>
            <a:pPr indent="-274320" eaLnBrk="1" fontAlgn="auto" hangingPunct="1">
              <a:spcAft>
                <a:spcPts val="0"/>
              </a:spcAft>
              <a:defRPr/>
            </a:pPr>
            <a:endParaRPr lang="en-US" altLang="en-US" dirty="0" smtClean="0"/>
          </a:p>
        </p:txBody>
      </p:sp>
      <p:pic>
        <p:nvPicPr>
          <p:cNvPr id="2" name="Picture 1"/>
          <p:cNvPicPr>
            <a:picLocks noChangeAspect="1"/>
          </p:cNvPicPr>
          <p:nvPr/>
        </p:nvPicPr>
        <p:blipFill>
          <a:blip r:embed="rId3"/>
          <a:stretch>
            <a:fillRect/>
          </a:stretch>
        </p:blipFill>
        <p:spPr>
          <a:xfrm>
            <a:off x="914400" y="1301750"/>
            <a:ext cx="7315200" cy="4994275"/>
          </a:xfrm>
          <a:prstGeom prst="rect">
            <a:avLst/>
          </a:prstGeom>
          <a:ln w="28575">
            <a:solidFill>
              <a:schemeClr val="accent1">
                <a:lumMod val="50000"/>
              </a:schemeClr>
            </a:solidFill>
          </a:ln>
        </p:spPr>
      </p:pic>
      <p:sp>
        <p:nvSpPr>
          <p:cNvPr id="3" name="TextBox 2"/>
          <p:cNvSpPr txBox="1"/>
          <p:nvPr/>
        </p:nvSpPr>
        <p:spPr>
          <a:xfrm>
            <a:off x="5791200" y="1"/>
            <a:ext cx="1447799"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1992</a:t>
            </a:r>
          </a:p>
        </p:txBody>
      </p:sp>
    </p:spTree>
  </p:cSld>
  <p:clrMapOvr>
    <a:masterClrMapping/>
  </p:clrMapOvr>
  <mc:AlternateContent xmlns:mc="http://schemas.openxmlformats.org/markup-compatibility/2006" xmlns:p14="http://schemas.microsoft.com/office/powerpoint/2010/main">
    <mc:Choice Requires="p14">
      <p:transition spd="slow" p14:dur="1400" advClick="0" advTm="15000">
        <p14:ripple/>
      </p:transition>
    </mc:Choice>
    <mc:Fallback xmlns="">
      <p:transition spd="slow" advClick="0" advTm="1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29200" y="914400"/>
            <a:ext cx="3429000" cy="5077908"/>
          </a:xfrm>
          <a:solidFill>
            <a:schemeClr val="accent1">
              <a:lumMod val="20000"/>
              <a:lumOff val="80000"/>
            </a:schemeClr>
          </a:solidFill>
        </p:spPr>
        <p:txBody>
          <a:bodyPr rtlCol="0">
            <a:normAutofit/>
          </a:bodyPr>
          <a:lstStyle/>
          <a:p>
            <a:pPr algn="ctr" eaLnBrk="1" fontAlgn="auto" hangingPunct="1">
              <a:spcAft>
                <a:spcPts val="0"/>
              </a:spcAft>
              <a:defRPr/>
            </a:pPr>
            <a:r>
              <a:rPr lang="en-US" altLang="en-US" sz="3200" b="1" dirty="0">
                <a:solidFill>
                  <a:schemeClr val="accent1">
                    <a:lumMod val="50000"/>
                  </a:schemeClr>
                </a:solidFill>
                <a:effectLst>
                  <a:outerShdw blurRad="38100" dist="38100" dir="2700000" algn="tl">
                    <a:srgbClr val="000000">
                      <a:alpha val="43137"/>
                    </a:srgbClr>
                  </a:outerShdw>
                </a:effectLst>
              </a:rPr>
              <a:t/>
            </a:r>
            <a:br>
              <a:rPr lang="en-US" altLang="en-US" sz="3200" b="1" dirty="0">
                <a:solidFill>
                  <a:schemeClr val="accent1">
                    <a:lumMod val="50000"/>
                  </a:schemeClr>
                </a:solidFill>
                <a:effectLst>
                  <a:outerShdw blurRad="38100" dist="38100" dir="2700000" algn="tl">
                    <a:srgbClr val="000000">
                      <a:alpha val="43137"/>
                    </a:srgbClr>
                  </a:outerShdw>
                </a:effectLst>
              </a:rPr>
            </a:br>
            <a:r>
              <a:rPr lang="en-US" altLang="en-US" sz="3200" b="1" dirty="0" smtClean="0">
                <a:solidFill>
                  <a:schemeClr val="accent1">
                    <a:lumMod val="50000"/>
                  </a:schemeClr>
                </a:solidFill>
                <a:effectLst>
                  <a:outerShdw blurRad="38100" dist="38100" dir="2700000" algn="tl">
                    <a:srgbClr val="000000">
                      <a:alpha val="43137"/>
                    </a:srgbClr>
                  </a:outerShdw>
                </a:effectLst>
              </a:rPr>
              <a:t>Two DuBois Circle Members Reflect on the History of the  Madison Avenue YMCA. </a:t>
            </a:r>
            <a:br>
              <a:rPr lang="en-US" altLang="en-US" sz="3200" b="1" dirty="0" smtClean="0">
                <a:solidFill>
                  <a:schemeClr val="accent1">
                    <a:lumMod val="50000"/>
                  </a:schemeClr>
                </a:solidFill>
                <a:effectLst>
                  <a:outerShdw blurRad="38100" dist="38100" dir="2700000" algn="tl">
                    <a:srgbClr val="000000">
                      <a:alpha val="43137"/>
                    </a:srgbClr>
                  </a:outerShdw>
                </a:effectLst>
              </a:rPr>
            </a:br>
            <a:r>
              <a:rPr lang="en-US" altLang="en-US" sz="3200" b="1" dirty="0" smtClean="0">
                <a:solidFill>
                  <a:schemeClr val="accent1">
                    <a:lumMod val="50000"/>
                  </a:schemeClr>
                </a:solidFill>
                <a:effectLst>
                  <a:outerShdw blurRad="38100" dist="38100" dir="2700000" algn="tl">
                    <a:srgbClr val="000000">
                      <a:alpha val="43137"/>
                    </a:srgbClr>
                  </a:outerShdw>
                </a:effectLst>
              </a:rPr>
              <a:t/>
            </a:r>
            <a:br>
              <a:rPr lang="en-US" altLang="en-US" sz="3200" b="1" dirty="0" smtClean="0">
                <a:solidFill>
                  <a:schemeClr val="accent1">
                    <a:lumMod val="50000"/>
                  </a:schemeClr>
                </a:solidFill>
                <a:effectLst>
                  <a:outerShdw blurRad="38100" dist="38100" dir="2700000" algn="tl">
                    <a:srgbClr val="000000">
                      <a:alpha val="43137"/>
                    </a:srgbClr>
                  </a:outerShdw>
                </a:effectLst>
              </a:rPr>
            </a:br>
            <a:endParaRPr lang="en-US" altLang="en-US" sz="3200" b="1" dirty="0" smtClean="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5638800" y="0"/>
            <a:ext cx="2133600" cy="584775"/>
          </a:xfrm>
          <a:prstGeom prst="rect">
            <a:avLst/>
          </a:prstGeom>
          <a:noFill/>
        </p:spPr>
        <p:txBody>
          <a:bodyPr wrap="square">
            <a:spAutoFit/>
          </a:bodyPr>
          <a:lstStyle/>
          <a:p>
            <a:pPr>
              <a:defRPr/>
            </a:pPr>
            <a:r>
              <a:rPr lang="en-US" dirty="0">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1993</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09320"/>
            <a:ext cx="4038600" cy="5082988"/>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1371600" y="2742139"/>
            <a:ext cx="2628900" cy="338554"/>
          </a:xfrm>
          <a:prstGeom prst="rect">
            <a:avLst/>
          </a:prstGeom>
          <a:noFill/>
        </p:spPr>
        <p:txBody>
          <a:bodyPr wrap="square" rtlCol="0">
            <a:spAutoFit/>
          </a:bodyPr>
          <a:lstStyle/>
          <a:p>
            <a:r>
              <a:rPr lang="en-US" sz="1600" b="1" dirty="0" smtClean="0">
                <a:solidFill>
                  <a:srgbClr val="B1E802"/>
                </a:solidFill>
                <a:effectLst>
                  <a:outerShdw blurRad="38100" dist="38100" dir="2700000" algn="tl">
                    <a:srgbClr val="000000">
                      <a:alpha val="43137"/>
                    </a:srgbClr>
                  </a:outerShdw>
                </a:effectLst>
              </a:rPr>
              <a:t>Mrs. Emma Bright</a:t>
            </a:r>
            <a:endParaRPr lang="en-US" sz="1600" b="1" dirty="0">
              <a:solidFill>
                <a:srgbClr val="B1E802"/>
              </a:solidFill>
              <a:effectLst>
                <a:outerShdw blurRad="38100" dist="38100" dir="2700000" algn="tl">
                  <a:srgbClr val="000000">
                    <a:alpha val="43137"/>
                  </a:srgbClr>
                </a:outerShdw>
              </a:effectLst>
            </a:endParaRPr>
          </a:p>
        </p:txBody>
      </p:sp>
      <p:sp>
        <p:nvSpPr>
          <p:cNvPr id="8" name="TextBox 7"/>
          <p:cNvSpPr txBox="1"/>
          <p:nvPr/>
        </p:nvSpPr>
        <p:spPr>
          <a:xfrm>
            <a:off x="2514600" y="4724400"/>
            <a:ext cx="2895600" cy="338554"/>
          </a:xfrm>
          <a:prstGeom prst="rect">
            <a:avLst/>
          </a:prstGeom>
          <a:noFill/>
        </p:spPr>
        <p:txBody>
          <a:bodyPr wrap="square" rtlCol="0">
            <a:spAutoFit/>
          </a:bodyPr>
          <a:lstStyle/>
          <a:p>
            <a:r>
              <a:rPr lang="en-US" sz="1600" b="1" dirty="0" smtClean="0">
                <a:solidFill>
                  <a:srgbClr val="B1E705"/>
                </a:solidFill>
                <a:effectLst>
                  <a:outerShdw blurRad="38100" dist="38100" dir="2700000" algn="tl">
                    <a:srgbClr val="000000">
                      <a:alpha val="43137"/>
                    </a:srgbClr>
                  </a:outerShdw>
                </a:effectLst>
              </a:rPr>
              <a:t>Mrs. Edna O. Campbell</a:t>
            </a:r>
            <a:endParaRPr lang="en-US" sz="1600" b="1" dirty="0">
              <a:solidFill>
                <a:srgbClr val="B1E705"/>
              </a:solidFill>
              <a:effectLst>
                <a:outerShdw blurRad="38100" dist="38100" dir="2700000" algn="tl">
                  <a:srgbClr val="000000">
                    <a:alpha val="43137"/>
                  </a:srgbClr>
                </a:outerShdw>
              </a:effectLst>
            </a:endParaRPr>
          </a:p>
        </p:txBody>
      </p:sp>
      <p:sp>
        <p:nvSpPr>
          <p:cNvPr id="16" name="Rounded Rectangle 15"/>
          <p:cNvSpPr/>
          <p:nvPr/>
        </p:nvSpPr>
        <p:spPr>
          <a:xfrm>
            <a:off x="5105400" y="5562600"/>
            <a:ext cx="3313112" cy="1619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7" name="Rounded Rectangle 16"/>
          <p:cNvSpPr/>
          <p:nvPr/>
        </p:nvSpPr>
        <p:spPr>
          <a:xfrm>
            <a:off x="5105400" y="1219200"/>
            <a:ext cx="3313112" cy="1619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5000">
        <p14:ripple/>
      </p:transition>
    </mc:Choice>
    <mc:Fallback xmlns="">
      <p:transition spd="slow" advClick="0" advTm="15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7113"/>
            <a:ext cx="8001000" cy="268287"/>
          </a:xfrm>
        </p:spPr>
        <p:txBody>
          <a:bodyPr/>
          <a:lstStyle/>
          <a:p>
            <a:pPr>
              <a:defRPr/>
            </a:pPr>
            <a:r>
              <a:rPr lang="en-US" sz="3200" b="1" dirty="0" smtClean="0">
                <a:solidFill>
                  <a:schemeClr val="accent1">
                    <a:lumMod val="50000"/>
                  </a:schemeClr>
                </a:solidFill>
                <a:effectLst>
                  <a:outerShdw blurRad="38100" dist="38100" dir="2700000" algn="tl">
                    <a:srgbClr val="000000">
                      <a:alpha val="43137"/>
                    </a:srgbClr>
                  </a:outerShdw>
                </a:effectLst>
              </a:rPr>
              <a:t>The DuBois Circle Members in the News</a:t>
            </a:r>
            <a:endParaRPr lang="en-US" sz="3200" b="1" dirty="0">
              <a:solidFill>
                <a:schemeClr val="accent1">
                  <a:lumMod val="50000"/>
                </a:schemeClr>
              </a:solidFill>
              <a:effectLst>
                <a:outerShdw blurRad="38100" dist="38100" dir="2700000" algn="tl">
                  <a:srgbClr val="000000">
                    <a:alpha val="43137"/>
                  </a:srgbClr>
                </a:outerShdw>
              </a:effectLst>
            </a:endParaRPr>
          </a:p>
        </p:txBody>
      </p:sp>
      <p:pic>
        <p:nvPicPr>
          <p:cNvPr id="378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85888" y="1524000"/>
            <a:ext cx="6172200" cy="879475"/>
          </a:xfrm>
          <a:ln w="28575">
            <a:solidFill>
              <a:schemeClr val="accent1">
                <a:lumMod val="50000"/>
              </a:schemeClr>
            </a:solidFill>
          </a:ln>
        </p:spPr>
      </p:pic>
      <p:pic>
        <p:nvPicPr>
          <p:cNvPr id="378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818" y="2576513"/>
            <a:ext cx="2819400" cy="3351212"/>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789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6934" y="2576513"/>
            <a:ext cx="2978150" cy="3322637"/>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4133850" y="2819400"/>
            <a:ext cx="1047750" cy="461963"/>
          </a:xfrm>
          <a:prstGeom prst="rect">
            <a:avLst/>
          </a:prstGeom>
        </p:spPr>
        <p:txBody>
          <a:bodyPr>
            <a:spAutoFit/>
          </a:bodyPr>
          <a:lstStyle/>
          <a:p>
            <a:pP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1993</a:t>
            </a:r>
          </a:p>
        </p:txBody>
      </p:sp>
      <p:sp>
        <p:nvSpPr>
          <p:cNvPr id="13" name="Rectangle 12"/>
          <p:cNvSpPr/>
          <p:nvPr/>
        </p:nvSpPr>
        <p:spPr>
          <a:xfrm>
            <a:off x="7772400" y="2819400"/>
            <a:ext cx="1066800" cy="461963"/>
          </a:xfrm>
          <a:prstGeom prst="rect">
            <a:avLst/>
          </a:prstGeom>
        </p:spPr>
        <p:txBody>
          <a:bodyPr>
            <a:spAutoFit/>
          </a:bodyPr>
          <a:lstStyle/>
          <a:p>
            <a:pP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1994</a:t>
            </a:r>
          </a:p>
        </p:txBody>
      </p:sp>
      <p:sp>
        <p:nvSpPr>
          <p:cNvPr id="15" name="Rounded Rectangle 14"/>
          <p:cNvSpPr/>
          <p:nvPr/>
        </p:nvSpPr>
        <p:spPr>
          <a:xfrm>
            <a:off x="7852318" y="4618037"/>
            <a:ext cx="828040" cy="28416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6" name="Rounded Rectangle 15"/>
          <p:cNvSpPr/>
          <p:nvPr/>
        </p:nvSpPr>
        <p:spPr>
          <a:xfrm>
            <a:off x="486433" y="4557392"/>
            <a:ext cx="721268" cy="28416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9" name="Rectangle 18"/>
          <p:cNvSpPr/>
          <p:nvPr/>
        </p:nvSpPr>
        <p:spPr>
          <a:xfrm>
            <a:off x="5410200" y="5899150"/>
            <a:ext cx="3733800" cy="400050"/>
          </a:xfrm>
          <a:prstGeom prst="rect">
            <a:avLst/>
          </a:prstGeom>
        </p:spPr>
        <p:txBody>
          <a:bodyPr>
            <a:spAutoFit/>
          </a:bodyPr>
          <a:lstStyle/>
          <a:p>
            <a:pP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Dr. Jean Turpin</a:t>
            </a:r>
          </a:p>
        </p:txBody>
      </p:sp>
      <p:sp>
        <p:nvSpPr>
          <p:cNvPr id="20" name="Rectangle 19"/>
          <p:cNvSpPr/>
          <p:nvPr/>
        </p:nvSpPr>
        <p:spPr>
          <a:xfrm>
            <a:off x="457200" y="5899150"/>
            <a:ext cx="4343400" cy="708025"/>
          </a:xfrm>
          <a:prstGeom prst="rect">
            <a:avLst/>
          </a:prstGeom>
        </p:spPr>
        <p:txBody>
          <a:bodyPr>
            <a:spAutoFit/>
          </a:bodyPr>
          <a:lstStyle/>
          <a:p>
            <a:pPr algn="ctr">
              <a:defRPr/>
            </a:pP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Edna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Campbell, Yvonne </a:t>
            </a:r>
            <a:r>
              <a:rPr lang="en-US" sz="2000" b="1" dirty="0" err="1">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Lansey</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t>
            </a:r>
          </a:p>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Leona Carpenter</a:t>
            </a:r>
          </a:p>
        </p:txBody>
      </p:sp>
      <p:sp>
        <p:nvSpPr>
          <p:cNvPr id="3" name="TextBox 2"/>
          <p:cNvSpPr txBox="1"/>
          <p:nvPr/>
        </p:nvSpPr>
        <p:spPr>
          <a:xfrm>
            <a:off x="5257799" y="-1150"/>
            <a:ext cx="2822713"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1993-1994</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14" name="Rounded Rectangle 13"/>
          <p:cNvSpPr/>
          <p:nvPr/>
        </p:nvSpPr>
        <p:spPr>
          <a:xfrm>
            <a:off x="4244317" y="4557392"/>
            <a:ext cx="712401" cy="28416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advClick="0" advTm="15000">
        <p14:ripple/>
      </p:transition>
    </mc:Choice>
    <mc:Fallback xmlns="">
      <p:transition spd="slow" advClick="0" advTm="1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6400800" cy="1143000"/>
          </a:xfrm>
        </p:spPr>
        <p:txBody>
          <a:bodyPr/>
          <a:lstStyle/>
          <a:p>
            <a:pPr algn="ctr">
              <a:defRPr/>
            </a:pPr>
            <a:r>
              <a:rPr lang="en-US" sz="3200" b="1" dirty="0" smtClean="0">
                <a:solidFill>
                  <a:schemeClr val="accent1">
                    <a:lumMod val="50000"/>
                  </a:schemeClr>
                </a:solidFill>
                <a:effectLst>
                  <a:outerShdw blurRad="38100" dist="38100" dir="2700000" algn="tl">
                    <a:srgbClr val="000000">
                      <a:alpha val="43137"/>
                    </a:srgbClr>
                  </a:outerShdw>
                </a:effectLst>
              </a:rPr>
              <a:t>The DuBois Circle Celebrates </a:t>
            </a:r>
            <a:br>
              <a:rPr lang="en-US" sz="3200" b="1" dirty="0" smtClean="0">
                <a:solidFill>
                  <a:schemeClr val="accent1">
                    <a:lumMod val="50000"/>
                  </a:schemeClr>
                </a:solidFill>
                <a:effectLst>
                  <a:outerShdw blurRad="38100" dist="38100" dir="2700000" algn="tl">
                    <a:srgbClr val="000000">
                      <a:alpha val="43137"/>
                    </a:srgbClr>
                  </a:outerShdw>
                </a:effectLst>
              </a:rPr>
            </a:br>
            <a:r>
              <a:rPr lang="en-US" sz="3200" b="1" dirty="0" smtClean="0">
                <a:solidFill>
                  <a:schemeClr val="accent1">
                    <a:lumMod val="50000"/>
                  </a:schemeClr>
                </a:solidFill>
                <a:effectLst>
                  <a:outerShdw blurRad="38100" dist="38100" dir="2700000" algn="tl">
                    <a:srgbClr val="000000">
                      <a:alpha val="43137"/>
                    </a:srgbClr>
                  </a:outerShdw>
                </a:effectLst>
              </a:rPr>
              <a:t>90</a:t>
            </a:r>
            <a:r>
              <a:rPr lang="en-US" sz="3200" b="1" baseline="30000" dirty="0" smtClean="0">
                <a:solidFill>
                  <a:schemeClr val="accent1">
                    <a:lumMod val="50000"/>
                  </a:schemeClr>
                </a:solidFill>
                <a:effectLst>
                  <a:outerShdw blurRad="38100" dist="38100" dir="2700000" algn="tl">
                    <a:srgbClr val="000000">
                      <a:alpha val="43137"/>
                    </a:srgbClr>
                  </a:outerShdw>
                </a:effectLst>
              </a:rPr>
              <a:t>th</a:t>
            </a:r>
            <a:r>
              <a:rPr lang="en-US" sz="3200" b="1" dirty="0" smtClean="0">
                <a:solidFill>
                  <a:schemeClr val="accent1">
                    <a:lumMod val="50000"/>
                  </a:schemeClr>
                </a:solidFill>
                <a:effectLst>
                  <a:outerShdw blurRad="38100" dist="38100" dir="2700000" algn="tl">
                    <a:srgbClr val="000000">
                      <a:alpha val="43137"/>
                    </a:srgbClr>
                  </a:outerShdw>
                </a:effectLst>
              </a:rPr>
              <a:t> Anniversary!</a:t>
            </a:r>
            <a:endParaRPr lang="en-US" sz="3200" b="1" dirty="0">
              <a:solidFill>
                <a:schemeClr val="accent1">
                  <a:lumMod val="50000"/>
                </a:schemeClr>
              </a:solidFill>
              <a:effectLst>
                <a:outerShdw blurRad="38100" dist="38100" dir="2700000" algn="tl">
                  <a:srgbClr val="000000">
                    <a:alpha val="43137"/>
                  </a:srgbClr>
                </a:outerShdw>
              </a:effectLst>
            </a:endParaRPr>
          </a:p>
        </p:txBody>
      </p:sp>
      <p:pic>
        <p:nvPicPr>
          <p:cNvPr id="389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010400" y="762000"/>
            <a:ext cx="1568450" cy="2503488"/>
          </a:xfrm>
          <a:ln w="19050">
            <a:solidFill>
              <a:schemeClr val="accent1">
                <a:lumMod val="50000"/>
              </a:schemeClr>
            </a:solidFill>
          </a:ln>
        </p:spPr>
      </p:pic>
      <p:pic>
        <p:nvPicPr>
          <p:cNvPr id="59395" name="Picture 3"/>
          <p:cNvPicPr>
            <a:picLocks noChangeAspect="1" noChangeArrowheads="1"/>
          </p:cNvPicPr>
          <p:nvPr/>
        </p:nvPicPr>
        <p:blipFill>
          <a:blip r:embed="rId3"/>
          <a:srcRect/>
          <a:stretch>
            <a:fillRect/>
          </a:stretch>
        </p:blipFill>
        <p:spPr bwMode="auto">
          <a:xfrm>
            <a:off x="803275" y="2286000"/>
            <a:ext cx="6480175" cy="3987800"/>
          </a:xfrm>
          <a:prstGeom prst="rect">
            <a:avLst/>
          </a:prstGeom>
          <a:noFill/>
          <a:ln w="3810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a:off x="7333853" y="4648200"/>
            <a:ext cx="1334294" cy="228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3" name="Rectangle 2"/>
          <p:cNvSpPr/>
          <p:nvPr/>
        </p:nvSpPr>
        <p:spPr>
          <a:xfrm flipH="1">
            <a:off x="5410198" y="0"/>
            <a:ext cx="1219201" cy="584775"/>
          </a:xfrm>
          <a:prstGeom prst="rect">
            <a:avLst/>
          </a:prstGeom>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1996</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128"/>
            </a:endParaRPr>
          </a:p>
        </p:txBody>
      </p:sp>
    </p:spTree>
  </p:cSld>
  <p:clrMapOvr>
    <a:masterClrMapping/>
  </p:clrMapOvr>
  <p:transition spd="slow" advClick="0" advTm="15000">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pic>
        <p:nvPicPr>
          <p:cNvPr id="5" name="Content Placeholder 4"/>
          <p:cNvPicPr>
            <a:picLocks noGrp="1" noChangeAspect="1"/>
          </p:cNvPicPr>
          <p:nvPr>
            <p:ph sz="quarter" idx="13"/>
          </p:nvPr>
        </p:nvPicPr>
        <p:blipFill>
          <a:blip r:embed="rId2"/>
          <a:stretch>
            <a:fillRect/>
          </a:stretch>
        </p:blipFill>
        <p:spPr>
          <a:xfrm>
            <a:off x="914400" y="1143000"/>
            <a:ext cx="7370763" cy="914400"/>
          </a:xfrm>
          <a:ln w="57150">
            <a:solidFill>
              <a:schemeClr val="accent1">
                <a:lumMod val="75000"/>
              </a:schemeClr>
            </a:solidFill>
          </a:ln>
        </p:spPr>
      </p:pic>
      <p:pic>
        <p:nvPicPr>
          <p:cNvPr id="6" name="Content Placeholder 5"/>
          <p:cNvPicPr>
            <a:picLocks noGrp="1" noChangeAspect="1"/>
          </p:cNvPicPr>
          <p:nvPr>
            <p:ph sz="quarter" idx="14"/>
          </p:nvPr>
        </p:nvPicPr>
        <p:blipFill>
          <a:blip r:embed="rId3"/>
          <a:stretch>
            <a:fillRect/>
          </a:stretch>
        </p:blipFill>
        <p:spPr>
          <a:xfrm>
            <a:off x="5725247" y="3886200"/>
            <a:ext cx="2871788" cy="2390775"/>
          </a:xfrm>
          <a:ln w="28575">
            <a:solidFill>
              <a:schemeClr val="accent1">
                <a:lumMod val="75000"/>
              </a:schemeClr>
            </a:solidFill>
          </a:ln>
        </p:spPr>
      </p:pic>
      <p:pic>
        <p:nvPicPr>
          <p:cNvPr id="9" name="Picture 8"/>
          <p:cNvPicPr>
            <a:picLocks noChangeAspect="1"/>
          </p:cNvPicPr>
          <p:nvPr/>
        </p:nvPicPr>
        <p:blipFill>
          <a:blip r:embed="rId4"/>
          <a:stretch>
            <a:fillRect/>
          </a:stretch>
        </p:blipFill>
        <p:spPr>
          <a:xfrm>
            <a:off x="555625" y="2320636"/>
            <a:ext cx="3212146" cy="2507698"/>
          </a:xfrm>
          <a:prstGeom prst="rect">
            <a:avLst/>
          </a:prstGeom>
          <a:ln w="28575">
            <a:solidFill>
              <a:schemeClr val="accent1">
                <a:lumMod val="75000"/>
              </a:schemeClr>
            </a:solidFill>
          </a:ln>
        </p:spPr>
      </p:pic>
      <p:pic>
        <p:nvPicPr>
          <p:cNvPr id="10" name="Picture 9"/>
          <p:cNvPicPr>
            <a:picLocks noChangeAspect="1"/>
          </p:cNvPicPr>
          <p:nvPr/>
        </p:nvPicPr>
        <p:blipFill>
          <a:blip r:embed="rId5"/>
          <a:stretch>
            <a:fillRect/>
          </a:stretch>
        </p:blipFill>
        <p:spPr>
          <a:xfrm>
            <a:off x="3827346" y="2819400"/>
            <a:ext cx="1838325" cy="3200400"/>
          </a:xfrm>
          <a:prstGeom prst="rect">
            <a:avLst/>
          </a:prstGeom>
          <a:ln w="28575">
            <a:solidFill>
              <a:schemeClr val="accent1">
                <a:lumMod val="75000"/>
              </a:schemeClr>
            </a:solidFill>
          </a:ln>
        </p:spPr>
      </p:pic>
      <p:sp>
        <p:nvSpPr>
          <p:cNvPr id="11" name="Rounded Rectangle 10"/>
          <p:cNvSpPr/>
          <p:nvPr/>
        </p:nvSpPr>
        <p:spPr>
          <a:xfrm>
            <a:off x="474663" y="5505450"/>
            <a:ext cx="3313112" cy="1619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2" name="Rounded Rectangle 11"/>
          <p:cNvSpPr/>
          <p:nvPr/>
        </p:nvSpPr>
        <p:spPr>
          <a:xfrm flipV="1">
            <a:off x="5725246" y="3124200"/>
            <a:ext cx="2924265" cy="1984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3" name="TextBox 12"/>
          <p:cNvSpPr txBox="1"/>
          <p:nvPr/>
        </p:nvSpPr>
        <p:spPr>
          <a:xfrm>
            <a:off x="5778500" y="0"/>
            <a:ext cx="16637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1996</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128"/>
            </a:endParaRPr>
          </a:p>
        </p:txBody>
      </p:sp>
    </p:spTree>
  </p:cSld>
  <p:clrMapOvr>
    <a:masterClrMapping/>
  </p:clrMapOvr>
  <p:transition spd="slow" advClick="0" advTm="15000">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en-US" altLang="en-US" smtClean="0"/>
          </a:p>
        </p:txBody>
      </p:sp>
      <p:pic>
        <p:nvPicPr>
          <p:cNvPr id="5" name="Content Placeholder 4"/>
          <p:cNvPicPr>
            <a:picLocks noGrp="1" noChangeAspect="1"/>
          </p:cNvPicPr>
          <p:nvPr>
            <p:ph sz="quarter" idx="13"/>
          </p:nvPr>
        </p:nvPicPr>
        <p:blipFill>
          <a:blip r:embed="rId2"/>
          <a:stretch>
            <a:fillRect/>
          </a:stretch>
        </p:blipFill>
        <p:spPr>
          <a:xfrm>
            <a:off x="914400" y="1143000"/>
            <a:ext cx="7370763" cy="914400"/>
          </a:xfrm>
          <a:ln w="57150">
            <a:solidFill>
              <a:schemeClr val="accent1">
                <a:lumMod val="75000"/>
              </a:schemeClr>
            </a:solidFill>
          </a:ln>
        </p:spPr>
      </p:pic>
      <p:sp>
        <p:nvSpPr>
          <p:cNvPr id="11" name="Rounded Rectangle 10"/>
          <p:cNvSpPr/>
          <p:nvPr/>
        </p:nvSpPr>
        <p:spPr>
          <a:xfrm>
            <a:off x="511175" y="2514600"/>
            <a:ext cx="5051425" cy="1143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2" name="Rounded Rectangle 11"/>
          <p:cNvSpPr/>
          <p:nvPr/>
        </p:nvSpPr>
        <p:spPr>
          <a:xfrm flipV="1">
            <a:off x="3733800" y="6108700"/>
            <a:ext cx="4918075" cy="10795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3" name="TextBox 12"/>
          <p:cNvSpPr txBox="1"/>
          <p:nvPr/>
        </p:nvSpPr>
        <p:spPr>
          <a:xfrm>
            <a:off x="5867400" y="0"/>
            <a:ext cx="152400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1996</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128"/>
            </a:endParaRPr>
          </a:p>
        </p:txBody>
      </p:sp>
      <p:pic>
        <p:nvPicPr>
          <p:cNvPr id="89090" name="Picture 2"/>
          <p:cNvPicPr>
            <a:picLocks noChangeAspect="1" noChangeArrowheads="1"/>
          </p:cNvPicPr>
          <p:nvPr/>
        </p:nvPicPr>
        <p:blipFill>
          <a:blip r:embed="rId3"/>
          <a:srcRect/>
          <a:stretch>
            <a:fillRect/>
          </a:stretch>
        </p:blipFill>
        <p:spPr bwMode="auto">
          <a:xfrm>
            <a:off x="5548313" y="2528888"/>
            <a:ext cx="3065462" cy="2300287"/>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9091" name="Picture 3"/>
          <p:cNvPicPr>
            <a:picLocks noGrp="1" noChangeAspect="1" noChangeArrowheads="1"/>
          </p:cNvPicPr>
          <p:nvPr>
            <p:ph sz="quarter" idx="14"/>
          </p:nvPr>
        </p:nvPicPr>
        <p:blipFill>
          <a:blip r:embed="rId4"/>
          <a:srcRect/>
          <a:stretch>
            <a:fillRect/>
          </a:stretch>
        </p:blipFill>
        <p:spPr>
          <a:xfrm>
            <a:off x="554038" y="3879850"/>
            <a:ext cx="3159125" cy="2309813"/>
          </a:xfrm>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9092" name="Picture 4"/>
          <p:cNvPicPr>
            <a:picLocks noChangeAspect="1" noChangeArrowheads="1"/>
          </p:cNvPicPr>
          <p:nvPr/>
        </p:nvPicPr>
        <p:blipFill>
          <a:blip r:embed="rId5"/>
          <a:srcRect/>
          <a:stretch>
            <a:fillRect/>
          </a:stretch>
        </p:blipFill>
        <p:spPr bwMode="auto">
          <a:xfrm>
            <a:off x="3630613" y="3276600"/>
            <a:ext cx="1957387" cy="2357438"/>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rot="10800000" flipV="1">
            <a:off x="4876800" y="5645432"/>
            <a:ext cx="3584574" cy="400110"/>
          </a:xfrm>
          <a:prstGeom prst="rect">
            <a:avLst/>
          </a:prstGeom>
          <a:noFill/>
        </p:spPr>
        <p:txBody>
          <a:bodyPr wrap="square">
            <a:spAutoFit/>
          </a:bodyPr>
          <a:lstStyle/>
          <a:p>
            <a:pP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Legacy of Literacy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Award</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t>
            </a:r>
          </a:p>
        </p:txBody>
      </p:sp>
      <p:sp>
        <p:nvSpPr>
          <p:cNvPr id="4" name="TextBox 3"/>
          <p:cNvSpPr txBox="1"/>
          <p:nvPr/>
        </p:nvSpPr>
        <p:spPr>
          <a:xfrm>
            <a:off x="838200" y="2628900"/>
            <a:ext cx="4495800" cy="708025"/>
          </a:xfrm>
          <a:prstGeom prst="rect">
            <a:avLst/>
          </a:prstGeom>
          <a:noFill/>
        </p:spPr>
        <p:txBody>
          <a:bodyPr>
            <a:spAutoFit/>
          </a:bodyPr>
          <a:lstStyle/>
          <a:p>
            <a:pPr>
              <a:defRPr/>
            </a:pPr>
            <a:r>
              <a:rPr lang="en-US" sz="2000" b="1" dirty="0">
                <a:solidFill>
                  <a:schemeClr val="accent1">
                    <a:lumMod val="50000"/>
                  </a:schemeClr>
                </a:solidFill>
                <a:effectLst>
                  <a:outerShdw blurRad="38100" dist="38100" dir="2700000" algn="tl">
                    <a:srgbClr val="000000">
                      <a:alpha val="43137"/>
                    </a:srgbClr>
                  </a:outerShdw>
                </a:effectLst>
                <a:ea typeface="ＭＳ Ｐゴシック" charset="-128"/>
                <a:cs typeface="Arial" panose="020B0604020202020204" pitchFamily="34" charset="0"/>
              </a:rPr>
              <a:t>Dr. Carla Hayden receives </a:t>
            </a:r>
          </a:p>
          <a:p>
            <a:pPr>
              <a:defRPr/>
            </a:pPr>
            <a:r>
              <a:rPr lang="en-US" sz="2000" b="1" dirty="0">
                <a:solidFill>
                  <a:schemeClr val="accent1">
                    <a:lumMod val="50000"/>
                  </a:schemeClr>
                </a:solidFill>
                <a:effectLst>
                  <a:outerShdw blurRad="38100" dist="38100" dir="2700000" algn="tl">
                    <a:srgbClr val="000000">
                      <a:alpha val="43137"/>
                    </a:srgbClr>
                  </a:outerShdw>
                </a:effectLst>
                <a:ea typeface="ＭＳ Ｐゴシック" charset="-128"/>
                <a:cs typeface="Arial" panose="020B0604020202020204" pitchFamily="34" charset="0"/>
              </a:rPr>
              <a:t>The DuBois Circle’s…</a:t>
            </a:r>
          </a:p>
        </p:txBody>
      </p:sp>
    </p:spTree>
  </p:cSld>
  <p:clrMapOvr>
    <a:masterClrMapping/>
  </p:clrMapOvr>
  <p:transition spd="slow" advClick="0" advTm="15000">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292386"/>
            <a:ext cx="8382000" cy="6260813"/>
          </a:xfrm>
        </p:spPr>
        <p:txBody>
          <a:bodyPr rtlCol="0">
            <a:noAutofit/>
          </a:bodyPr>
          <a:lstStyle/>
          <a:p>
            <a:pPr algn="ctr" eaLnBrk="1" fontAlgn="auto" hangingPunct="1">
              <a:spcAft>
                <a:spcPts val="0"/>
              </a:spcAft>
              <a:defRPr/>
            </a:pP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January 6, 1906, the committee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became known as The DuBois Circle.</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altLang="en-US" sz="32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0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Pictured</a:t>
            </a:r>
            <a:r>
              <a:rPr lang="en-US"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Miss Carolyn Cook, Mrs. Marjorie Hawkins, and </a:t>
            </a:r>
            <a:r>
              <a:rPr lang="en-US" sz="20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Mrs. Minnie Gaines; Not </a:t>
            </a:r>
            <a:r>
              <a:rPr lang="en-US"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Pictured: Mrs. G. R. Waller and Mrs. Eva Jenifer</a:t>
            </a:r>
            <a:br>
              <a:rPr lang="en-US" sz="2000" b="1"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2000" b="1" dirty="0" smtClean="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stretch>
            <a:fillRect/>
          </a:stretch>
        </p:blipFill>
        <p:spPr>
          <a:xfrm>
            <a:off x="2435368" y="1981200"/>
            <a:ext cx="4273264" cy="3440112"/>
          </a:xfrm>
          <a:ln w="38100">
            <a:solidFill>
              <a:schemeClr val="accent1">
                <a:lumMod val="50000"/>
              </a:schemeClr>
            </a:solidFill>
          </a:ln>
        </p:spPr>
      </p:pic>
      <p:sp>
        <p:nvSpPr>
          <p:cNvPr id="2" name="TextBox 1"/>
          <p:cNvSpPr txBox="1"/>
          <p:nvPr/>
        </p:nvSpPr>
        <p:spPr>
          <a:xfrm>
            <a:off x="5791200" y="0"/>
            <a:ext cx="1447801" cy="584775"/>
          </a:xfrm>
          <a:prstGeom prst="rect">
            <a:avLst/>
          </a:prstGeom>
          <a:noFill/>
          <a:ln>
            <a:noFill/>
          </a:ln>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1906</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800" advClick="0" advTm="15000">
        <p:circle/>
      </p:transition>
    </mc:Choice>
    <mc:Fallback xmlns="">
      <p:transition spd="slow" advClick="0" advTm="15000">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762000" y="1087915"/>
            <a:ext cx="8001000" cy="344487"/>
          </a:xfrm>
        </p:spPr>
        <p:txBody>
          <a:bodyPr/>
          <a:lstStyle/>
          <a:p>
            <a:pPr>
              <a:defRPr/>
            </a:pPr>
            <a:r>
              <a:rPr lang="en-US" altLang="en-US" sz="3600" b="1" dirty="0" smtClean="0">
                <a:solidFill>
                  <a:schemeClr val="accent1">
                    <a:lumMod val="50000"/>
                  </a:schemeClr>
                </a:solidFill>
                <a:effectLst>
                  <a:outerShdw blurRad="38100" dist="38100" dir="2700000" algn="tl">
                    <a:srgbClr val="000000">
                      <a:alpha val="43137"/>
                    </a:srgbClr>
                  </a:outerShdw>
                </a:effectLst>
              </a:rPr>
              <a:t>DuBois and </a:t>
            </a:r>
            <a:r>
              <a:rPr lang="en-US" altLang="en-US" sz="3600" b="1" dirty="0">
                <a:solidFill>
                  <a:schemeClr val="accent1">
                    <a:lumMod val="50000"/>
                  </a:schemeClr>
                </a:solidFill>
                <a:effectLst>
                  <a:outerShdw blurRad="38100" dist="38100" dir="2700000" algn="tl">
                    <a:srgbClr val="000000">
                      <a:alpha val="43137"/>
                    </a:srgbClr>
                  </a:outerShdw>
                </a:effectLst>
              </a:rPr>
              <a:t>The </a:t>
            </a:r>
            <a:r>
              <a:rPr lang="en-US" altLang="en-US" sz="3600" b="1" dirty="0" smtClean="0">
                <a:solidFill>
                  <a:schemeClr val="accent1">
                    <a:lumMod val="50000"/>
                  </a:schemeClr>
                </a:solidFill>
                <a:effectLst>
                  <a:outerShdw blurRad="38100" dist="38100" dir="2700000" algn="tl">
                    <a:srgbClr val="000000">
                      <a:alpha val="43137"/>
                    </a:srgbClr>
                  </a:outerShdw>
                </a:effectLst>
              </a:rPr>
              <a:t>Circle in the News</a:t>
            </a:r>
          </a:p>
        </p:txBody>
      </p:sp>
      <p:sp>
        <p:nvSpPr>
          <p:cNvPr id="41987" name="Text Placeholder 2"/>
          <p:cNvSpPr>
            <a:spLocks noGrp="1"/>
          </p:cNvSpPr>
          <p:nvPr>
            <p:ph type="body" idx="1"/>
          </p:nvPr>
        </p:nvSpPr>
        <p:spPr>
          <a:xfrm>
            <a:off x="1412875" y="2316163"/>
            <a:ext cx="3055938" cy="639762"/>
          </a:xfrm>
        </p:spPr>
        <p:txBody>
          <a:bodyPr/>
          <a:lstStyle/>
          <a:p>
            <a:endParaRPr lang="en-US" altLang="en-US" smtClean="0"/>
          </a:p>
        </p:txBody>
      </p:sp>
      <p:pic>
        <p:nvPicPr>
          <p:cNvPr id="3" name="Content Placeholder 2"/>
          <p:cNvPicPr>
            <a:picLocks noGrp="1" noChangeAspect="1"/>
          </p:cNvPicPr>
          <p:nvPr>
            <p:ph sz="half" idx="2"/>
          </p:nvPr>
        </p:nvPicPr>
        <p:blipFill>
          <a:blip r:embed="rId2"/>
          <a:stretch>
            <a:fillRect/>
          </a:stretch>
        </p:blipFill>
        <p:spPr>
          <a:xfrm>
            <a:off x="633984" y="1587501"/>
            <a:ext cx="5935663" cy="2495550"/>
          </a:xfrm>
          <a:ln w="38100">
            <a:solidFill>
              <a:schemeClr val="accent1">
                <a:lumMod val="50000"/>
              </a:schemeClr>
            </a:solidFill>
          </a:ln>
        </p:spPr>
      </p:pic>
      <p:pic>
        <p:nvPicPr>
          <p:cNvPr id="4" name="Content Placeholder 3"/>
          <p:cNvPicPr>
            <a:picLocks noGrp="1" noChangeAspect="1"/>
          </p:cNvPicPr>
          <p:nvPr>
            <p:ph sz="quarter" idx="4"/>
          </p:nvPr>
        </p:nvPicPr>
        <p:blipFill>
          <a:blip r:embed="rId3"/>
          <a:stretch>
            <a:fillRect/>
          </a:stretch>
        </p:blipFill>
        <p:spPr>
          <a:xfrm>
            <a:off x="3608388" y="4095750"/>
            <a:ext cx="4938713" cy="2292350"/>
          </a:xfrm>
          <a:ln w="38100">
            <a:solidFill>
              <a:schemeClr val="accent1">
                <a:lumMod val="50000"/>
              </a:schemeClr>
            </a:solidFill>
          </a:ln>
        </p:spPr>
      </p:pic>
      <p:sp>
        <p:nvSpPr>
          <p:cNvPr id="2" name="TextBox 1"/>
          <p:cNvSpPr txBox="1"/>
          <p:nvPr/>
        </p:nvSpPr>
        <p:spPr>
          <a:xfrm>
            <a:off x="5807647" y="29301"/>
            <a:ext cx="1524000" cy="584775"/>
          </a:xfrm>
          <a:prstGeom prst="rect">
            <a:avLst/>
          </a:prstGeom>
          <a:noFill/>
        </p:spPr>
        <p:txBody>
          <a:bodyPr>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1997</a:t>
            </a:r>
            <a:endParaRPr lang="en-US" sz="3200"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latin typeface="Arial" charset="0"/>
              <a:ea typeface="ＭＳ Ｐゴシック" charset="-128"/>
            </a:endParaRPr>
          </a:p>
        </p:txBody>
      </p:sp>
      <p:sp>
        <p:nvSpPr>
          <p:cNvPr id="10" name="Rounded Rectangle 9"/>
          <p:cNvSpPr/>
          <p:nvPr/>
        </p:nvSpPr>
        <p:spPr>
          <a:xfrm flipV="1">
            <a:off x="6643687" y="2514599"/>
            <a:ext cx="1966913" cy="2190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1" name="Rounded Rectangle 10"/>
          <p:cNvSpPr/>
          <p:nvPr/>
        </p:nvSpPr>
        <p:spPr>
          <a:xfrm flipV="1">
            <a:off x="533400" y="5105400"/>
            <a:ext cx="2998788" cy="25082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ransition spd="slow" advClick="0" advTm="15000">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027113"/>
            <a:ext cx="7077075" cy="801687"/>
          </a:xfrm>
        </p:spPr>
        <p:txBody>
          <a:bodyPr/>
          <a:lstStyle/>
          <a:p>
            <a:pPr algn="ctr">
              <a:defRPr/>
            </a:pPr>
            <a:r>
              <a:rPr lang="en-US" b="1" dirty="0" smtClean="0">
                <a:solidFill>
                  <a:schemeClr val="accent1">
                    <a:lumMod val="50000"/>
                  </a:schemeClr>
                </a:solidFill>
                <a:effectLst>
                  <a:outerShdw blurRad="38100" dist="38100" dir="2700000" algn="tl">
                    <a:srgbClr val="000000">
                      <a:alpha val="43137"/>
                    </a:srgbClr>
                  </a:outerShdw>
                </a:effectLst>
              </a:rPr>
              <a:t>The DuBois Circle </a:t>
            </a:r>
            <a:br>
              <a:rPr lang="en-US" b="1" dirty="0" smtClean="0">
                <a:solidFill>
                  <a:schemeClr val="accent1">
                    <a:lumMod val="50000"/>
                  </a:schemeClr>
                </a:solidFill>
                <a:effectLst>
                  <a:outerShdw blurRad="38100" dist="38100" dir="2700000" algn="tl">
                    <a:srgbClr val="000000">
                      <a:alpha val="43137"/>
                    </a:srgbClr>
                  </a:outerShdw>
                </a:effectLst>
              </a:rPr>
            </a:br>
            <a:r>
              <a:rPr lang="en-US" b="1" dirty="0" smtClean="0">
                <a:solidFill>
                  <a:schemeClr val="accent1">
                    <a:lumMod val="50000"/>
                  </a:schemeClr>
                </a:solidFill>
                <a:effectLst>
                  <a:outerShdw blurRad="38100" dist="38100" dir="2700000" algn="tl">
                    <a:srgbClr val="000000">
                      <a:alpha val="43137"/>
                    </a:srgbClr>
                  </a:outerShdw>
                </a:effectLst>
              </a:rPr>
              <a:t>Celebrates its 92</a:t>
            </a:r>
            <a:r>
              <a:rPr lang="en-US" b="1" baseline="30000" dirty="0" smtClean="0">
                <a:solidFill>
                  <a:schemeClr val="accent1">
                    <a:lumMod val="50000"/>
                  </a:schemeClr>
                </a:solidFill>
                <a:effectLst>
                  <a:outerShdw blurRad="38100" dist="38100" dir="2700000" algn="tl">
                    <a:srgbClr val="000000">
                      <a:alpha val="43137"/>
                    </a:srgbClr>
                  </a:outerShdw>
                </a:effectLst>
              </a:rPr>
              <a:t>nd</a:t>
            </a:r>
            <a:r>
              <a:rPr lang="en-US" b="1" dirty="0" smtClean="0">
                <a:solidFill>
                  <a:schemeClr val="accent1">
                    <a:lumMod val="50000"/>
                  </a:schemeClr>
                </a:solidFill>
                <a:effectLst>
                  <a:outerShdw blurRad="38100" dist="38100" dir="2700000" algn="tl">
                    <a:srgbClr val="000000">
                      <a:alpha val="43137"/>
                    </a:srgbClr>
                  </a:outerShdw>
                </a:effectLst>
              </a:rPr>
              <a:t> Year.</a:t>
            </a: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5" name="TextBox 4"/>
          <p:cNvSpPr txBox="1"/>
          <p:nvPr/>
        </p:nvSpPr>
        <p:spPr>
          <a:xfrm rot="10800000" flipV="1">
            <a:off x="5867399" y="-38388"/>
            <a:ext cx="1296987"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1998</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128"/>
            </a:endParaRPr>
          </a:p>
        </p:txBody>
      </p:sp>
      <p:pic>
        <p:nvPicPr>
          <p:cNvPr id="10" name="Content Placeholder 9"/>
          <p:cNvPicPr>
            <a:picLocks noGrp="1" noChangeAspect="1"/>
          </p:cNvPicPr>
          <p:nvPr>
            <p:ph sz="quarter" idx="13"/>
          </p:nvPr>
        </p:nvPicPr>
        <p:blipFill>
          <a:blip r:embed="rId2"/>
          <a:stretch>
            <a:fillRect/>
          </a:stretch>
        </p:blipFill>
        <p:spPr>
          <a:xfrm>
            <a:off x="533400" y="4038600"/>
            <a:ext cx="3505200" cy="2420938"/>
          </a:xfrm>
          <a:ln w="38100">
            <a:solidFill>
              <a:schemeClr val="accent1">
                <a:lumMod val="50000"/>
              </a:schemeClr>
            </a:solidFill>
          </a:ln>
        </p:spPr>
      </p:pic>
      <p:sp>
        <p:nvSpPr>
          <p:cNvPr id="11" name="Rounded Rectangle 10"/>
          <p:cNvSpPr/>
          <p:nvPr/>
        </p:nvSpPr>
        <p:spPr>
          <a:xfrm flipV="1">
            <a:off x="487595" y="2601912"/>
            <a:ext cx="3093805" cy="1857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2" name="Rounded Rectangle 11"/>
          <p:cNvSpPr/>
          <p:nvPr/>
        </p:nvSpPr>
        <p:spPr>
          <a:xfrm flipV="1">
            <a:off x="6515892" y="2601909"/>
            <a:ext cx="2148683" cy="1857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3"/>
          <a:stretch>
            <a:fillRect/>
          </a:stretch>
        </p:blipFill>
        <p:spPr>
          <a:xfrm>
            <a:off x="5714998" y="4227513"/>
            <a:ext cx="2898775" cy="2232025"/>
          </a:xfrm>
          <a:prstGeom prst="rect">
            <a:avLst/>
          </a:prstGeom>
          <a:ln w="38100">
            <a:solidFill>
              <a:schemeClr val="accent1">
                <a:lumMod val="50000"/>
              </a:schemeClr>
            </a:solidFill>
          </a:ln>
        </p:spPr>
      </p:pic>
      <p:pic>
        <p:nvPicPr>
          <p:cNvPr id="15" name="Picture 14"/>
          <p:cNvPicPr>
            <a:picLocks noChangeAspect="1"/>
          </p:cNvPicPr>
          <p:nvPr/>
        </p:nvPicPr>
        <p:blipFill>
          <a:blip r:embed="rId4"/>
          <a:stretch>
            <a:fillRect/>
          </a:stretch>
        </p:blipFill>
        <p:spPr>
          <a:xfrm>
            <a:off x="3581400" y="1814513"/>
            <a:ext cx="2934492" cy="2438544"/>
          </a:xfrm>
          <a:prstGeom prst="rect">
            <a:avLst/>
          </a:prstGeom>
          <a:ln w="38100">
            <a:solidFill>
              <a:schemeClr val="accent1">
                <a:lumMod val="50000"/>
              </a:schemeClr>
            </a:solidFill>
          </a:ln>
        </p:spPr>
      </p:pic>
      <p:sp>
        <p:nvSpPr>
          <p:cNvPr id="3" name="TextBox 2"/>
          <p:cNvSpPr txBox="1"/>
          <p:nvPr/>
        </p:nvSpPr>
        <p:spPr>
          <a:xfrm>
            <a:off x="609600" y="3041447"/>
            <a:ext cx="8329379" cy="461665"/>
          </a:xfrm>
          <a:prstGeom prst="rect">
            <a:avLst/>
          </a:prstGeom>
          <a:noFill/>
        </p:spPr>
        <p:txBody>
          <a:bodyPr wrap="square" rtlCol="0">
            <a:spAutoFit/>
          </a:bodyPr>
          <a:lstStyle/>
          <a:p>
            <a:r>
              <a:rPr lang="en-US" dirty="0" smtClean="0"/>
              <a:t>  </a:t>
            </a:r>
            <a:r>
              <a:rPr lang="en-US" sz="2200" b="1" dirty="0" smtClean="0">
                <a:solidFill>
                  <a:schemeClr val="accent1">
                    <a:lumMod val="50000"/>
                  </a:schemeClr>
                </a:solidFill>
                <a:effectLst>
                  <a:outerShdw blurRad="38100" dist="38100" dir="2700000" algn="tl">
                    <a:srgbClr val="000000">
                      <a:alpha val="43137"/>
                    </a:srgbClr>
                  </a:outerShdw>
                </a:effectLst>
              </a:rPr>
              <a:t>Mr. Carl Snowden                                            Guest Speaker</a:t>
            </a:r>
            <a:r>
              <a:rPr lang="en-US" dirty="0" smtClean="0"/>
              <a:t>                                         </a:t>
            </a:r>
          </a:p>
        </p:txBody>
      </p:sp>
    </p:spTree>
  </p:cSld>
  <p:clrMapOvr>
    <a:masterClrMapping/>
  </p:clrMapOvr>
  <p:transition spd="slow" advClick="0" advTm="15000">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733925" y="2660650"/>
            <a:ext cx="3302000" cy="1463675"/>
          </a:xfrm>
        </p:spPr>
        <p:txBody>
          <a:bodyPr/>
          <a:lstStyle/>
          <a:p>
            <a:endParaRPr lang="en-US" altLang="en-US" smtClean="0"/>
          </a:p>
        </p:txBody>
      </p:sp>
      <p:pic>
        <p:nvPicPr>
          <p:cNvPr id="44035"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t="8827" b="8827"/>
          <a:stretch>
            <a:fillRect/>
          </a:stretch>
        </p:blipFill>
        <p:spPr>
          <a:xfrm>
            <a:off x="966788" y="904875"/>
            <a:ext cx="3452812" cy="5038725"/>
          </a:xfrm>
          <a:ln w="19050">
            <a:solidFill>
              <a:schemeClr val="accent1">
                <a:lumMod val="50000"/>
              </a:schemeClr>
            </a:solidFill>
          </a:ln>
        </p:spPr>
      </p:pic>
      <p:sp>
        <p:nvSpPr>
          <p:cNvPr id="4" name="Text Placeholder 3"/>
          <p:cNvSpPr>
            <a:spLocks noGrp="1"/>
          </p:cNvSpPr>
          <p:nvPr>
            <p:ph type="body" sz="half" idx="2"/>
          </p:nvPr>
        </p:nvSpPr>
        <p:spPr>
          <a:xfrm>
            <a:off x="4733925" y="4800600"/>
            <a:ext cx="3489325" cy="1295400"/>
          </a:xfrm>
        </p:spPr>
        <p:txBody>
          <a:bodyPr/>
          <a:lstStyle/>
          <a:p>
            <a:pPr algn="ctr">
              <a:defRPr/>
            </a:pPr>
            <a:r>
              <a:rPr lang="en-US" sz="2400" b="1" dirty="0" smtClean="0">
                <a:solidFill>
                  <a:schemeClr val="accent1">
                    <a:lumMod val="50000"/>
                  </a:schemeClr>
                </a:solidFill>
                <a:effectLst>
                  <a:outerShdw blurRad="38100" dist="38100" dir="2700000" algn="tl">
                    <a:srgbClr val="000000">
                      <a:alpha val="43137"/>
                    </a:srgbClr>
                  </a:outerShdw>
                </a:effectLst>
              </a:rPr>
              <a:t>Featuring Student Performers.</a:t>
            </a:r>
            <a:endParaRPr lang="en-US" sz="2400" b="1" dirty="0">
              <a:solidFill>
                <a:schemeClr val="accent1">
                  <a:lumMod val="50000"/>
                </a:schemeClr>
              </a:solidFill>
              <a:effectLst>
                <a:outerShdw blurRad="38100" dist="38100" dir="2700000" algn="tl">
                  <a:srgbClr val="000000">
                    <a:alpha val="43137"/>
                  </a:srgbClr>
                </a:outerShdw>
              </a:effectLst>
            </a:endParaRPr>
          </a:p>
        </p:txBody>
      </p:sp>
      <p:sp>
        <p:nvSpPr>
          <p:cNvPr id="5" name="TextBox 4"/>
          <p:cNvSpPr txBox="1"/>
          <p:nvPr/>
        </p:nvSpPr>
        <p:spPr>
          <a:xfrm>
            <a:off x="5791200" y="-1"/>
            <a:ext cx="1905000" cy="584775"/>
          </a:xfrm>
          <a:prstGeom prst="rect">
            <a:avLst/>
          </a:prstGeom>
          <a:noFill/>
        </p:spPr>
        <p:txBody>
          <a:bodyPr wrap="square">
            <a:spAutoFit/>
          </a:bodyPr>
          <a:lstStyle/>
          <a:p>
            <a:pPr>
              <a:defRPr/>
            </a:pPr>
            <a:r>
              <a:rPr lang="en-US" sz="3200" b="1">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1999</a:t>
            </a:r>
            <a:endParaRPr lang="en-US" sz="3200"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4403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2300288"/>
            <a:ext cx="3581400" cy="2201862"/>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00600" y="838200"/>
            <a:ext cx="3200400" cy="1570038"/>
          </a:xfrm>
          <a:prstGeom prst="rect">
            <a:avLst/>
          </a:prstGeom>
          <a:noFill/>
        </p:spPr>
        <p:txBody>
          <a:bodyPr>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Celebrates </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93</a:t>
            </a:r>
            <a:r>
              <a:rPr lang="en-US" b="1" baseline="30000"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rd</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p>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Closing in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1999…</a:t>
            </a: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defRPr/>
            </a:pP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p:transition spd="slow" advClick="0" advTm="15000">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239001" cy="1295399"/>
          </a:xfrm>
        </p:spPr>
        <p:txBody>
          <a:bodyPr/>
          <a:lstStyle/>
          <a:p>
            <a:pPr algn="ctr"/>
            <a:r>
              <a:rPr lang="en-US" sz="2800" b="1" dirty="0">
                <a:solidFill>
                  <a:schemeClr val="accent1">
                    <a:lumMod val="50000"/>
                  </a:schemeClr>
                </a:solidFill>
                <a:effectLst>
                  <a:outerShdw blurRad="38100" dist="38100" dir="2700000" algn="tl">
                    <a:srgbClr val="000000">
                      <a:alpha val="43000"/>
                    </a:srgbClr>
                  </a:outerShdw>
                </a:effectLst>
              </a:rPr>
              <a:t>Reverend Dr. Vashti McKenzie </a:t>
            </a:r>
            <a:r>
              <a:rPr lang="en-US" sz="2800" b="1" dirty="0" smtClean="0">
                <a:solidFill>
                  <a:schemeClr val="accent1">
                    <a:lumMod val="50000"/>
                  </a:schemeClr>
                </a:solidFill>
                <a:effectLst>
                  <a:outerShdw blurRad="38100" dist="38100" dir="2700000" algn="tl">
                    <a:srgbClr val="000000">
                      <a:alpha val="43000"/>
                    </a:srgbClr>
                  </a:outerShdw>
                </a:effectLst>
              </a:rPr>
              <a:t/>
            </a:r>
            <a:br>
              <a:rPr lang="en-US" sz="2800" b="1" dirty="0" smtClean="0">
                <a:solidFill>
                  <a:schemeClr val="accent1">
                    <a:lumMod val="50000"/>
                  </a:schemeClr>
                </a:solidFill>
                <a:effectLst>
                  <a:outerShdw blurRad="38100" dist="38100" dir="2700000" algn="tl">
                    <a:srgbClr val="000000">
                      <a:alpha val="43000"/>
                    </a:srgbClr>
                  </a:outerShdw>
                </a:effectLst>
              </a:rPr>
            </a:br>
            <a:r>
              <a:rPr lang="en-US" sz="2800" b="1" dirty="0" smtClean="0">
                <a:solidFill>
                  <a:schemeClr val="accent1">
                    <a:lumMod val="50000"/>
                  </a:schemeClr>
                </a:solidFill>
                <a:effectLst>
                  <a:outerShdw blurRad="38100" dist="38100" dir="2700000" algn="tl">
                    <a:srgbClr val="000000">
                      <a:alpha val="43000"/>
                    </a:srgbClr>
                  </a:outerShdw>
                </a:effectLst>
              </a:rPr>
              <a:t>Delivers </a:t>
            </a:r>
            <a:r>
              <a:rPr lang="en-US" sz="2800" b="1" dirty="0">
                <a:solidFill>
                  <a:schemeClr val="accent1">
                    <a:lumMod val="50000"/>
                  </a:schemeClr>
                </a:solidFill>
                <a:effectLst>
                  <a:outerShdw blurRad="38100" dist="38100" dir="2700000" algn="tl">
                    <a:srgbClr val="000000">
                      <a:alpha val="43000"/>
                    </a:srgbClr>
                  </a:outerShdw>
                </a:effectLst>
              </a:rPr>
              <a:t>the </a:t>
            </a:r>
            <a:r>
              <a:rPr lang="en-US" sz="2800" b="1" dirty="0" smtClean="0">
                <a:solidFill>
                  <a:schemeClr val="accent1">
                    <a:lumMod val="50000"/>
                  </a:schemeClr>
                </a:solidFill>
                <a:effectLst>
                  <a:outerShdw blurRad="38100" dist="38100" dir="2700000" algn="tl">
                    <a:srgbClr val="000000">
                      <a:alpha val="43000"/>
                    </a:srgbClr>
                  </a:outerShdw>
                </a:effectLst>
              </a:rPr>
              <a:t>Closing </a:t>
            </a:r>
            <a:r>
              <a:rPr lang="en-US" sz="2800" b="1" dirty="0">
                <a:solidFill>
                  <a:schemeClr val="accent1">
                    <a:lumMod val="50000"/>
                  </a:schemeClr>
                </a:solidFill>
                <a:effectLst>
                  <a:outerShdw blurRad="38100" dist="38100" dir="2700000" algn="tl">
                    <a:srgbClr val="000000">
                      <a:alpha val="43000"/>
                    </a:srgbClr>
                  </a:outerShdw>
                </a:effectLst>
              </a:rPr>
              <a:t>Keynote </a:t>
            </a:r>
            <a:r>
              <a:rPr lang="en-US" sz="2800" b="1" dirty="0" smtClean="0">
                <a:solidFill>
                  <a:schemeClr val="accent1">
                    <a:lumMod val="50000"/>
                  </a:schemeClr>
                </a:solidFill>
                <a:effectLst>
                  <a:outerShdw blurRad="38100" dist="38100" dir="2700000" algn="tl">
                    <a:srgbClr val="000000">
                      <a:alpha val="43000"/>
                    </a:srgbClr>
                  </a:outerShdw>
                </a:effectLst>
              </a:rPr>
              <a:t>Address. </a:t>
            </a:r>
            <a:r>
              <a:rPr lang="en-US" sz="2800" dirty="0">
                <a:solidFill>
                  <a:schemeClr val="accent1">
                    <a:lumMod val="50000"/>
                  </a:schemeClr>
                </a:solidFill>
              </a:rPr>
              <a:t/>
            </a:r>
            <a:br>
              <a:rPr lang="en-US" sz="2800" dirty="0">
                <a:solidFill>
                  <a:schemeClr val="accent1">
                    <a:lumMod val="50000"/>
                  </a:schemeClr>
                </a:solidFill>
              </a:rPr>
            </a:br>
            <a:endParaRPr lang="en-US" sz="2800" dirty="0">
              <a:solidFill>
                <a:schemeClr val="accent1">
                  <a:lumMod val="50000"/>
                </a:schemeClr>
              </a:solidFill>
            </a:endParaRPr>
          </a:p>
        </p:txBody>
      </p:sp>
      <p:sp>
        <p:nvSpPr>
          <p:cNvPr id="3" name="TextBox 2"/>
          <p:cNvSpPr txBox="1"/>
          <p:nvPr/>
        </p:nvSpPr>
        <p:spPr>
          <a:xfrm>
            <a:off x="5867400" y="0"/>
            <a:ext cx="1371600" cy="584775"/>
          </a:xfrm>
          <a:prstGeom prst="rect">
            <a:avLst/>
          </a:prstGeom>
          <a:noFill/>
        </p:spPr>
        <p:txBody>
          <a:bodyPr wrap="square" rtlCol="0">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1999</a:t>
            </a:r>
            <a:endParaRPr lang="en-US" sz="3200"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4" name="Content Placeholder 5"/>
          <p:cNvPicPr/>
          <p:nvPr/>
        </p:nvPicPr>
        <p:blipFill>
          <a:blip r:embed="rId2"/>
          <a:stretch>
            <a:fillRect/>
          </a:stretch>
        </p:blipFill>
        <p:spPr bwMode="auto">
          <a:xfrm>
            <a:off x="1752600" y="1726882"/>
            <a:ext cx="5651500" cy="3786188"/>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5572760"/>
            <a:ext cx="5651500" cy="839470"/>
          </a:xfrm>
          <a:prstGeom prst="rect">
            <a:avLst/>
          </a:prstGeom>
          <a:noFill/>
          <a:ln w="28575">
            <a:solidFill>
              <a:schemeClr val="accent1">
                <a:lumMod val="50000"/>
              </a:schemeClr>
            </a:solidFill>
            <a:miter lim="800000"/>
            <a:headEnd/>
            <a:tailEnd/>
          </a:ln>
          <a:extLst/>
        </p:spPr>
      </p:pic>
      <p:sp>
        <p:nvSpPr>
          <p:cNvPr id="6" name="Rounded Rectangle 5"/>
          <p:cNvSpPr/>
          <p:nvPr/>
        </p:nvSpPr>
        <p:spPr>
          <a:xfrm flipV="1">
            <a:off x="475344" y="5370830"/>
            <a:ext cx="1201056" cy="1651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7" name="Rounded Rectangle 6"/>
          <p:cNvSpPr/>
          <p:nvPr/>
        </p:nvSpPr>
        <p:spPr>
          <a:xfrm flipV="1">
            <a:off x="7467600" y="5370830"/>
            <a:ext cx="1198880" cy="1651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flipV="1">
            <a:off x="1778000" y="6189967"/>
            <a:ext cx="1218955" cy="212102"/>
          </a:xfrm>
          <a:prstGeom prst="roundRect">
            <a:avLst/>
          </a:prstGeom>
          <a:solidFill>
            <a:schemeClr val="bg1">
              <a:lumMod val="75000"/>
            </a:schemeClr>
          </a:solidFill>
          <a:ln>
            <a:solidFill>
              <a:schemeClr val="bg1">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0281556"/>
      </p:ext>
    </p:extLst>
  </p:cSld>
  <p:clrMapOvr>
    <a:masterClrMapping/>
  </p:clrMapOvr>
  <p:transition spd="slow" advClick="0" advTm="15000">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91200" y="-1"/>
            <a:ext cx="1905000" cy="584775"/>
          </a:xfrm>
          <a:prstGeom prst="rect">
            <a:avLst/>
          </a:prstGeom>
          <a:noFill/>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1999</a:t>
            </a:r>
            <a:endParaRPr lang="en-US" sz="3200"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latin typeface="Arial Black" panose="020B0A04020102020204" pitchFamily="34" charset="0"/>
              <a:ea typeface="ＭＳ Ｐゴシック" charset="-128"/>
            </a:endParaRPr>
          </a:p>
        </p:txBody>
      </p:sp>
      <p:sp>
        <p:nvSpPr>
          <p:cNvPr id="8" name="TextBox 7"/>
          <p:cNvSpPr txBox="1"/>
          <p:nvPr/>
        </p:nvSpPr>
        <p:spPr>
          <a:xfrm>
            <a:off x="4440239" y="1219200"/>
            <a:ext cx="3865562" cy="3046988"/>
          </a:xfrm>
          <a:prstGeom prst="rect">
            <a:avLst/>
          </a:prstGeom>
          <a:noFill/>
        </p:spPr>
        <p:txBody>
          <a:bodyPr wrap="square">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Unveils the Portrait of </a:t>
            </a:r>
            <a:endPar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Dr</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W.E.B.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DuBois at the Enoch Pratt Library. </a:t>
            </a:r>
            <a:r>
              <a:rPr lang="en-US" b="1"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(subsequently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given to Morgan </a:t>
            </a:r>
            <a:r>
              <a:rPr lang="en-US" b="1"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State University)</a:t>
            </a:r>
            <a:endPar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defRPr/>
            </a:pP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91138" name="Picture 2"/>
          <p:cNvPicPr>
            <a:picLocks noChangeAspect="1" noChangeArrowheads="1"/>
          </p:cNvPicPr>
          <p:nvPr/>
        </p:nvPicPr>
        <p:blipFill>
          <a:blip r:embed="rId2"/>
          <a:srcRect/>
          <a:stretch>
            <a:fillRect/>
          </a:stretch>
        </p:blipFill>
        <p:spPr bwMode="auto">
          <a:xfrm>
            <a:off x="935038" y="1295400"/>
            <a:ext cx="3505200" cy="438785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219200" y="5713413"/>
            <a:ext cx="3048000" cy="400050"/>
          </a:xfrm>
          <a:prstGeom prst="rect">
            <a:avLst/>
          </a:prstGeom>
          <a:noFill/>
        </p:spPr>
        <p:txBody>
          <a:bodyPr>
            <a:spAutoFit/>
          </a:bodyPr>
          <a:lstStyle/>
          <a:p>
            <a:pP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Dr. </a:t>
            </a:r>
            <a:r>
              <a:rPr lang="en-US" sz="2000" b="1" dirty="0" err="1">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Edmonia</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Yates</a:t>
            </a:r>
          </a:p>
        </p:txBody>
      </p:sp>
      <p:sp>
        <p:nvSpPr>
          <p:cNvPr id="7" name="Rounded Rectangle 6"/>
          <p:cNvSpPr/>
          <p:nvPr/>
        </p:nvSpPr>
        <p:spPr>
          <a:xfrm flipV="1">
            <a:off x="4606925" y="914400"/>
            <a:ext cx="3546475" cy="95250"/>
          </a:xfrm>
          <a:prstGeom prst="roundRect">
            <a:avLst/>
          </a:prstGeom>
          <a:solidFill>
            <a:srgbClr val="BEE50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192344"/>
            <a:ext cx="25146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15000">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smtClean="0">
                <a:solidFill>
                  <a:schemeClr val="accent1">
                    <a:lumMod val="50000"/>
                  </a:schemeClr>
                </a:solidFill>
                <a:effectLst>
                  <a:outerShdw blurRad="38100" dist="38100" dir="2700000" algn="tl">
                    <a:srgbClr val="000000">
                      <a:alpha val="43137"/>
                    </a:srgbClr>
                  </a:outerShdw>
                </a:effectLst>
              </a:rPr>
              <a:t>The Dubois Circle Closes the 1999-2000 Year.</a:t>
            </a: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 name="Content Placeholder 8"/>
          <p:cNvPicPr>
            <a:picLocks noGrp="1" noChangeAspect="1"/>
          </p:cNvPicPr>
          <p:nvPr>
            <p:ph sz="quarter" idx="14"/>
          </p:nvPr>
        </p:nvPicPr>
        <p:blipFill>
          <a:blip r:embed="rId2"/>
          <a:stretch>
            <a:fillRect/>
          </a:stretch>
        </p:blipFill>
        <p:spPr>
          <a:xfrm>
            <a:off x="4953000" y="2133600"/>
            <a:ext cx="3535363" cy="1779588"/>
          </a:xfrm>
          <a:ln w="28575">
            <a:solidFill>
              <a:schemeClr val="accent1">
                <a:lumMod val="50000"/>
              </a:schemeClr>
            </a:solidFill>
          </a:ln>
        </p:spPr>
      </p:pic>
      <p:sp>
        <p:nvSpPr>
          <p:cNvPr id="5" name="TextBox 4"/>
          <p:cNvSpPr txBox="1"/>
          <p:nvPr/>
        </p:nvSpPr>
        <p:spPr>
          <a:xfrm>
            <a:off x="5029200" y="0"/>
            <a:ext cx="27432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1999-2000</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8" name="Content Placeholder 7"/>
          <p:cNvPicPr>
            <a:picLocks noGrp="1" noChangeAspect="1"/>
          </p:cNvPicPr>
          <p:nvPr>
            <p:ph sz="quarter" idx="13"/>
          </p:nvPr>
        </p:nvPicPr>
        <p:blipFill>
          <a:blip r:embed="rId3"/>
          <a:stretch>
            <a:fillRect/>
          </a:stretch>
        </p:blipFill>
        <p:spPr>
          <a:xfrm>
            <a:off x="593725" y="2438400"/>
            <a:ext cx="4208463" cy="2895600"/>
          </a:xfrm>
          <a:ln w="38100">
            <a:solidFill>
              <a:schemeClr val="accent1">
                <a:lumMod val="50000"/>
              </a:schemeClr>
            </a:solidFill>
          </a:ln>
        </p:spPr>
      </p:pic>
      <p:pic>
        <p:nvPicPr>
          <p:cNvPr id="10" name="Picture 9"/>
          <p:cNvPicPr>
            <a:picLocks noChangeAspect="1"/>
          </p:cNvPicPr>
          <p:nvPr/>
        </p:nvPicPr>
        <p:blipFill>
          <a:blip r:embed="rId4"/>
          <a:stretch>
            <a:fillRect/>
          </a:stretch>
        </p:blipFill>
        <p:spPr>
          <a:xfrm>
            <a:off x="4952999" y="4038600"/>
            <a:ext cx="3535364" cy="2360613"/>
          </a:xfrm>
          <a:prstGeom prst="rect">
            <a:avLst/>
          </a:prstGeom>
          <a:ln w="28575">
            <a:solidFill>
              <a:schemeClr val="accent1">
                <a:lumMod val="50000"/>
              </a:schemeClr>
            </a:solidFill>
          </a:ln>
        </p:spPr>
      </p:pic>
      <p:sp>
        <p:nvSpPr>
          <p:cNvPr id="11" name="Rounded Rectangle 10"/>
          <p:cNvSpPr/>
          <p:nvPr/>
        </p:nvSpPr>
        <p:spPr>
          <a:xfrm flipV="1">
            <a:off x="533644" y="5905500"/>
            <a:ext cx="4302125" cy="1905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ransition spd="slow" advClick="0" advTm="15000">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19600" y="495553"/>
            <a:ext cx="4109830" cy="1523494"/>
          </a:xfrm>
          <a:prstGeom prst="rect">
            <a:avLst/>
          </a:prstGeom>
          <a:noFill/>
        </p:spPr>
        <p:txBody>
          <a:bodyPr wrap="square">
            <a:spAutoFit/>
          </a:bodyPr>
          <a:lstStyle/>
          <a:p>
            <a:pPr algn="ctr">
              <a:defRPr/>
            </a:pPr>
            <a:r>
              <a:rPr lang="en-US" sz="31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2001: The 95</a:t>
            </a:r>
            <a:r>
              <a:rPr lang="en-US" sz="3100" b="1" baseline="30000"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th</a:t>
            </a:r>
            <a:r>
              <a:rPr lang="en-US" sz="31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DuBois </a:t>
            </a:r>
            <a:r>
              <a:rPr lang="en-US" sz="31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Circle</a:t>
            </a:r>
          </a:p>
          <a:p>
            <a:pPr algn="ctr">
              <a:defRPr/>
            </a:pPr>
            <a:r>
              <a:rPr lang="en-US" sz="31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Closing</a:t>
            </a:r>
            <a:endParaRPr lang="en-US" sz="31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6" name="Rounded Rectangle 5"/>
          <p:cNvSpPr/>
          <p:nvPr/>
        </p:nvSpPr>
        <p:spPr>
          <a:xfrm flipV="1">
            <a:off x="0" y="1219200"/>
            <a:ext cx="4572000" cy="76200"/>
          </a:xfrm>
          <a:prstGeom prst="roundRect">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45062" name="Picture 6"/>
          <p:cNvPicPr>
            <a:picLocks noChangeAspect="1" noChangeArrowheads="1"/>
          </p:cNvPicPr>
          <p:nvPr/>
        </p:nvPicPr>
        <p:blipFill>
          <a:blip r:embed="rId2"/>
          <a:srcRect/>
          <a:stretch>
            <a:fillRect/>
          </a:stretch>
        </p:blipFill>
        <p:spPr bwMode="auto">
          <a:xfrm>
            <a:off x="984738" y="2406284"/>
            <a:ext cx="7162800" cy="3824872"/>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9962" y="-304800"/>
            <a:ext cx="3373438" cy="3170099"/>
          </a:xfrm>
          <a:prstGeom prst="rect">
            <a:avLst/>
          </a:prstGeom>
          <a:noFill/>
        </p:spPr>
        <p:txBody>
          <a:bodyPr wrap="square">
            <a:spAutoFit/>
          </a:bodyPr>
          <a:lstStyle/>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2001 </a:t>
            </a:r>
            <a:endParaRPr lang="en-US" sz="28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The DuBois Circle</a:t>
            </a:r>
          </a:p>
          <a:p>
            <a:pPr algn="ct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Members and Guests at Closing Program </a:t>
            </a: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6" name="Rounded Rectangle 5"/>
          <p:cNvSpPr/>
          <p:nvPr/>
        </p:nvSpPr>
        <p:spPr>
          <a:xfrm flipV="1">
            <a:off x="0" y="1219200"/>
            <a:ext cx="4572000" cy="76200"/>
          </a:xfrm>
          <a:prstGeom prst="roundRect">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srcRect/>
          <a:stretch>
            <a:fillRect/>
          </a:stretch>
        </p:blipFill>
        <p:spPr bwMode="auto">
          <a:xfrm>
            <a:off x="228600" y="1447800"/>
            <a:ext cx="3754438" cy="24257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163" name="Picture 3"/>
          <p:cNvPicPr>
            <a:picLocks noChangeAspect="1" noChangeArrowheads="1"/>
          </p:cNvPicPr>
          <p:nvPr/>
        </p:nvPicPr>
        <p:blipFill>
          <a:blip r:embed="rId3"/>
          <a:srcRect/>
          <a:stretch>
            <a:fillRect/>
          </a:stretch>
        </p:blipFill>
        <p:spPr bwMode="auto">
          <a:xfrm>
            <a:off x="228600" y="4114800"/>
            <a:ext cx="3754438" cy="2543175"/>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164" name="Picture 4"/>
          <p:cNvPicPr>
            <a:picLocks noChangeAspect="1" noChangeArrowheads="1"/>
          </p:cNvPicPr>
          <p:nvPr/>
        </p:nvPicPr>
        <p:blipFill>
          <a:blip r:embed="rId4"/>
          <a:srcRect/>
          <a:stretch>
            <a:fillRect/>
          </a:stretch>
        </p:blipFill>
        <p:spPr bwMode="auto">
          <a:xfrm>
            <a:off x="4191000" y="2660650"/>
            <a:ext cx="4716463" cy="318135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4400" y="-609600"/>
            <a:ext cx="3429000" cy="3477875"/>
          </a:xfrm>
          <a:prstGeom prst="rect">
            <a:avLst/>
          </a:prstGeom>
          <a:noFill/>
        </p:spPr>
        <p:txBody>
          <a:bodyPr>
            <a:spAutoFit/>
          </a:bodyPr>
          <a:lstStyle/>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2001</a:t>
            </a:r>
            <a:r>
              <a:rPr lang="en-US" sz="2800" b="1" u="sng"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The DuBois Circle</a:t>
            </a:r>
          </a:p>
          <a:p>
            <a:pPr algn="ct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Members and Guests at Closing Program </a:t>
            </a: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6" name="Rounded Rectangle 5"/>
          <p:cNvSpPr/>
          <p:nvPr/>
        </p:nvSpPr>
        <p:spPr>
          <a:xfrm flipV="1">
            <a:off x="0" y="1219200"/>
            <a:ext cx="4572000" cy="76200"/>
          </a:xfrm>
          <a:prstGeom prst="roundRect">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3186" name="Picture 2"/>
          <p:cNvPicPr>
            <a:picLocks noChangeAspect="1" noChangeArrowheads="1"/>
          </p:cNvPicPr>
          <p:nvPr/>
        </p:nvPicPr>
        <p:blipFill>
          <a:blip r:embed="rId2"/>
          <a:srcRect/>
          <a:stretch>
            <a:fillRect/>
          </a:stretch>
        </p:blipFill>
        <p:spPr bwMode="auto">
          <a:xfrm>
            <a:off x="4421188" y="2690813"/>
            <a:ext cx="4360862" cy="3176587"/>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3187" name="Picture 3"/>
          <p:cNvPicPr>
            <a:picLocks noChangeAspect="1" noChangeArrowheads="1"/>
          </p:cNvPicPr>
          <p:nvPr/>
        </p:nvPicPr>
        <p:blipFill>
          <a:blip r:embed="rId3"/>
          <a:srcRect/>
          <a:stretch>
            <a:fillRect/>
          </a:stretch>
        </p:blipFill>
        <p:spPr bwMode="auto">
          <a:xfrm>
            <a:off x="433388" y="1462088"/>
            <a:ext cx="3732212" cy="2459037"/>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3188" name="Picture 4"/>
          <p:cNvPicPr>
            <a:picLocks noChangeAspect="1" noChangeArrowheads="1"/>
          </p:cNvPicPr>
          <p:nvPr/>
        </p:nvPicPr>
        <p:blipFill>
          <a:blip r:embed="rId4"/>
          <a:srcRect/>
          <a:stretch>
            <a:fillRect/>
          </a:stretch>
        </p:blipFill>
        <p:spPr bwMode="auto">
          <a:xfrm>
            <a:off x="419100" y="4122738"/>
            <a:ext cx="3732213" cy="25146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4400" y="-609600"/>
            <a:ext cx="3429000" cy="3477875"/>
          </a:xfrm>
          <a:prstGeom prst="rect">
            <a:avLst/>
          </a:prstGeom>
          <a:noFill/>
        </p:spPr>
        <p:txBody>
          <a:bodyPr>
            <a:spAutoFit/>
          </a:bodyPr>
          <a:lstStyle/>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2001 </a:t>
            </a: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The DuBois Circle</a:t>
            </a:r>
          </a:p>
          <a:p>
            <a:pPr algn="ct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Members and Guests at Closing Program </a:t>
            </a: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6" name="Rounded Rectangle 5"/>
          <p:cNvSpPr/>
          <p:nvPr/>
        </p:nvSpPr>
        <p:spPr>
          <a:xfrm flipV="1">
            <a:off x="0" y="1219200"/>
            <a:ext cx="4572000" cy="76200"/>
          </a:xfrm>
          <a:prstGeom prst="roundRect">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4210" name="Picture 2"/>
          <p:cNvPicPr>
            <a:picLocks noChangeAspect="1" noChangeArrowheads="1"/>
          </p:cNvPicPr>
          <p:nvPr/>
        </p:nvPicPr>
        <p:blipFill>
          <a:blip r:embed="rId2"/>
          <a:srcRect/>
          <a:stretch>
            <a:fillRect/>
          </a:stretch>
        </p:blipFill>
        <p:spPr bwMode="auto">
          <a:xfrm>
            <a:off x="403225" y="4114800"/>
            <a:ext cx="3751263" cy="2441575"/>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4211" name="Picture 3"/>
          <p:cNvPicPr>
            <a:picLocks noChangeAspect="1" noChangeArrowheads="1"/>
          </p:cNvPicPr>
          <p:nvPr/>
        </p:nvPicPr>
        <p:blipFill>
          <a:blip r:embed="rId3"/>
          <a:srcRect/>
          <a:stretch>
            <a:fillRect/>
          </a:stretch>
        </p:blipFill>
        <p:spPr bwMode="auto">
          <a:xfrm>
            <a:off x="417513" y="1530350"/>
            <a:ext cx="3736975" cy="2389188"/>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4212" name="Picture 4"/>
          <p:cNvPicPr>
            <a:picLocks noChangeAspect="1" noChangeArrowheads="1"/>
          </p:cNvPicPr>
          <p:nvPr/>
        </p:nvPicPr>
        <p:blipFill>
          <a:blip r:embed="rId4"/>
          <a:srcRect/>
          <a:stretch>
            <a:fillRect/>
          </a:stretch>
        </p:blipFill>
        <p:spPr bwMode="auto">
          <a:xfrm>
            <a:off x="4343400" y="2725738"/>
            <a:ext cx="4465638" cy="3065462"/>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381000"/>
            <a:ext cx="8382000" cy="6019800"/>
          </a:xfrm>
        </p:spPr>
        <p:txBody>
          <a:bodyPr rtlCol="0">
            <a:normAutofit fontScale="90000"/>
          </a:bodyPr>
          <a:lstStyle/>
          <a:p>
            <a:pPr algn="ctr" eaLnBrk="1" fontAlgn="auto" hangingPunct="1">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Early Years of The DuBois Circle</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The DuBois Circle </a:t>
            </a:r>
            <a:r>
              <a:rPr lang="en-US" altLang="en-US" sz="2700" b="1" dirty="0">
                <a:solidFill>
                  <a:schemeClr val="accent1">
                    <a:lumMod val="50000"/>
                  </a:schemeClr>
                </a:solidFill>
                <a:effectLst>
                  <a:outerShdw blurRad="38100" dist="38100" dir="2700000" algn="tl">
                    <a:srgbClr val="000000">
                      <a:alpha val="43137"/>
                    </a:srgbClr>
                  </a:outerShdw>
                </a:effectLst>
              </a:rPr>
              <a:t>S</a:t>
            </a:r>
            <a:r>
              <a:rPr lang="en-US" altLang="en-US" sz="2700" b="1" dirty="0" smtClean="0">
                <a:solidFill>
                  <a:schemeClr val="accent1">
                    <a:lumMod val="50000"/>
                  </a:schemeClr>
                </a:solidFill>
                <a:effectLst>
                  <a:outerShdw blurRad="38100" dist="38100" dir="2700000" algn="tl">
                    <a:srgbClr val="000000">
                      <a:alpha val="43137"/>
                    </a:srgbClr>
                  </a:outerShdw>
                </a:effectLst>
              </a:rPr>
              <a:t>tudies the</a:t>
            </a:r>
            <a:br>
              <a:rPr lang="en-US" altLang="en-US" sz="2700"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African American in Society. </a:t>
            </a:r>
          </a:p>
        </p:txBody>
      </p:sp>
      <p:sp>
        <p:nvSpPr>
          <p:cNvPr id="2" name="TextBox 1"/>
          <p:cNvSpPr txBox="1"/>
          <p:nvPr/>
        </p:nvSpPr>
        <p:spPr>
          <a:xfrm>
            <a:off x="5334000" y="1"/>
            <a:ext cx="2362200" cy="584775"/>
          </a:xfrm>
          <a:prstGeom prst="rect">
            <a:avLst/>
          </a:prstGeom>
          <a:noFill/>
          <a:ln>
            <a:noFill/>
          </a:ln>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1906-1921</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447799"/>
            <a:ext cx="7924800" cy="4102555"/>
          </a:xfrm>
          <a:prstGeom prst="rect">
            <a:avLst/>
          </a:prstGeom>
          <a:solidFill>
            <a:srgbClr val="FFFFCC"/>
          </a:solidFill>
          <a:ln w="28575">
            <a:solidFill>
              <a:schemeClr val="accent1">
                <a:lumMod val="50000"/>
              </a:schemeClr>
            </a:solidFill>
            <a:miter lim="800000"/>
            <a:headEnd/>
            <a:tailEnd/>
          </a:ln>
        </p:spPr>
      </p:pic>
      <p:sp>
        <p:nvSpPr>
          <p:cNvPr id="8" name="Rounded Rectangle 7"/>
          <p:cNvSpPr/>
          <p:nvPr/>
        </p:nvSpPr>
        <p:spPr bwMode="auto">
          <a:xfrm rot="5400000">
            <a:off x="2596646" y="3302787"/>
            <a:ext cx="4010025" cy="323914"/>
          </a:xfrm>
          <a:prstGeom prst="roundRect">
            <a:avLst/>
          </a:prstGeom>
          <a:blipFill>
            <a:blip r:embed="rId4"/>
            <a:tile tx="0" ty="0" sx="100000" sy="100000" flip="none" algn="tl"/>
          </a:blipFill>
          <a:ln>
            <a:solidFill>
              <a:srgbClr val="FFFFC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9" y="1640294"/>
            <a:ext cx="7543801" cy="361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advClick="0" advTm="15000">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43400" y="2514600"/>
            <a:ext cx="4114800" cy="2133600"/>
          </a:xfrm>
        </p:spPr>
        <p:txBody>
          <a:bodyPr/>
          <a:lstStyle/>
          <a:p>
            <a:pPr algn="ctr">
              <a:defRPr/>
            </a:pPr>
            <a:r>
              <a:rPr lang="en-US" b="1" dirty="0" smtClean="0">
                <a:solidFill>
                  <a:schemeClr val="accent1">
                    <a:lumMod val="50000"/>
                  </a:schemeClr>
                </a:solidFill>
                <a:effectLst>
                  <a:outerShdw blurRad="38100" dist="38100" dir="2700000" algn="tl">
                    <a:srgbClr val="000000">
                      <a:alpha val="43137"/>
                    </a:srgbClr>
                  </a:outerShdw>
                </a:effectLst>
              </a:rPr>
              <a:t/>
            </a:r>
            <a:br>
              <a:rPr lang="en-US"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May 2001</a:t>
            </a:r>
            <a:br>
              <a:rPr lang="en-US" sz="2800"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Members and Guests Celebrate Together!</a:t>
            </a:r>
            <a:endParaRPr lang="en-US" sz="2800" b="1" dirty="0">
              <a:solidFill>
                <a:schemeClr val="accent1">
                  <a:lumMod val="5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04800" y="152400"/>
            <a:ext cx="3933825" cy="6602413"/>
          </a:xfrm>
          <a:prstGeom prst="rect">
            <a:avLst/>
          </a:prstGeom>
          <a:ln w="38100">
            <a:solidFill>
              <a:schemeClr val="accent1">
                <a:lumMod val="50000"/>
              </a:schemeClr>
            </a:solidFill>
          </a:ln>
        </p:spPr>
      </p:pic>
      <p:sp>
        <p:nvSpPr>
          <p:cNvPr id="5" name="TextBox 4"/>
          <p:cNvSpPr txBox="1"/>
          <p:nvPr/>
        </p:nvSpPr>
        <p:spPr>
          <a:xfrm>
            <a:off x="4648200" y="457200"/>
            <a:ext cx="3352800" cy="1384995"/>
          </a:xfrm>
          <a:prstGeom prst="rect">
            <a:avLst/>
          </a:prstGeom>
          <a:noFill/>
        </p:spPr>
        <p:txBody>
          <a:bodyPr>
            <a:spAutoFit/>
          </a:bodyPr>
          <a:lstStyle/>
          <a:p>
            <a:pPr algn="ctr">
              <a:defRPr/>
            </a:pP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28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In 2001</a:t>
            </a:r>
          </a:p>
          <a:p>
            <a:pPr algn="ctr">
              <a:defRPr/>
            </a:pP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The DuBois Circle </a:t>
            </a:r>
            <a:r>
              <a:rPr lang="en-US" sz="28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Toasts </a:t>
            </a:r>
            <a:r>
              <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95 </a:t>
            </a:r>
            <a:r>
              <a:rPr lang="en-US" sz="28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Years.</a:t>
            </a:r>
            <a:endParaRPr lang="en-US" sz="28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6" name="Rounded Rectangle 5"/>
          <p:cNvSpPr/>
          <p:nvPr/>
        </p:nvSpPr>
        <p:spPr>
          <a:xfrm flipV="1">
            <a:off x="4648200" y="2362200"/>
            <a:ext cx="3505200" cy="762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p:transition spd="slow" advClick="0" advTm="15000">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2"/>
          <a:srcRect t="5946" b="5946"/>
          <a:stretch>
            <a:fillRect/>
          </a:stretch>
        </p:blipFill>
        <p:spPr>
          <a:xfrm>
            <a:off x="1004888" y="693738"/>
            <a:ext cx="3359150" cy="5468937"/>
          </a:xfrm>
          <a:ln w="28575">
            <a:solidFill>
              <a:schemeClr val="accent1">
                <a:lumMod val="50000"/>
              </a:schemeClr>
            </a:solidFill>
          </a:ln>
        </p:spPr>
      </p:pic>
      <p:sp>
        <p:nvSpPr>
          <p:cNvPr id="52227" name="Text Placeholder 3"/>
          <p:cNvSpPr>
            <a:spLocks noGrp="1"/>
          </p:cNvSpPr>
          <p:nvPr>
            <p:ph type="body" sz="half" idx="2"/>
          </p:nvPr>
        </p:nvSpPr>
        <p:spPr>
          <a:xfrm>
            <a:off x="4733925" y="4133850"/>
            <a:ext cx="3302000" cy="1519238"/>
          </a:xfrm>
        </p:spPr>
        <p:txBody>
          <a:bodyPr/>
          <a:lstStyle/>
          <a:p>
            <a:endParaRPr lang="en-US" altLang="en-US" smtClean="0"/>
          </a:p>
        </p:txBody>
      </p:sp>
      <p:sp>
        <p:nvSpPr>
          <p:cNvPr id="5" name="TextBox 4"/>
          <p:cNvSpPr txBox="1"/>
          <p:nvPr/>
        </p:nvSpPr>
        <p:spPr>
          <a:xfrm>
            <a:off x="5867400" y="0"/>
            <a:ext cx="12954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2004</a:t>
            </a:r>
          </a:p>
        </p:txBody>
      </p:sp>
      <p:pic>
        <p:nvPicPr>
          <p:cNvPr id="7" name="Picture 6"/>
          <p:cNvPicPr>
            <a:picLocks noChangeAspect="1"/>
          </p:cNvPicPr>
          <p:nvPr/>
        </p:nvPicPr>
        <p:blipFill>
          <a:blip r:embed="rId3"/>
          <a:stretch>
            <a:fillRect/>
          </a:stretch>
        </p:blipFill>
        <p:spPr>
          <a:xfrm>
            <a:off x="4600214" y="3154680"/>
            <a:ext cx="3618060" cy="2788923"/>
          </a:xfrm>
          <a:prstGeom prst="rect">
            <a:avLst/>
          </a:prstGeom>
          <a:ln w="28575">
            <a:solidFill>
              <a:schemeClr val="accent1">
                <a:lumMod val="50000"/>
              </a:schemeClr>
            </a:solidFill>
          </a:ln>
        </p:spPr>
      </p:pic>
      <p:sp>
        <p:nvSpPr>
          <p:cNvPr id="8" name="TextBox 7"/>
          <p:cNvSpPr txBox="1"/>
          <p:nvPr/>
        </p:nvSpPr>
        <p:spPr>
          <a:xfrm>
            <a:off x="4600213" y="914400"/>
            <a:ext cx="3435711" cy="2246769"/>
          </a:xfrm>
          <a:prstGeom prst="rect">
            <a:avLst/>
          </a:prstGeom>
          <a:noFill/>
        </p:spPr>
        <p:txBody>
          <a:bodyPr wrap="square">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DuBois </a:t>
            </a: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Circle Makes Another $1000 Donation to </a:t>
            </a:r>
          </a:p>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Mrs. Santa</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t>
            </a:r>
          </a:p>
          <a:p>
            <a:pPr algn="ctr">
              <a:defRPr/>
            </a:pPr>
            <a:endPar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p:transition spd="slow" advClick="0" advTm="15000">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13" y="639762"/>
            <a:ext cx="8458200" cy="909638"/>
          </a:xfrm>
        </p:spPr>
        <p:txBody>
          <a:bodyPr/>
          <a:lstStyle/>
          <a:p>
            <a:pPr algn="ctr">
              <a:defRPr/>
            </a:pPr>
            <a:r>
              <a:rPr lang="en-US" sz="3000" b="1" dirty="0" smtClean="0">
                <a:solidFill>
                  <a:schemeClr val="accent1">
                    <a:lumMod val="50000"/>
                  </a:schemeClr>
                </a:solidFill>
                <a:effectLst>
                  <a:outerShdw blurRad="38100" dist="38100" dir="2700000" algn="tl">
                    <a:srgbClr val="000000">
                      <a:alpha val="43137"/>
                    </a:srgbClr>
                  </a:outerShdw>
                </a:effectLst>
              </a:rPr>
              <a:t>The 2004 Annual Christmas Program</a:t>
            </a:r>
            <a:endParaRPr lang="en-US" sz="3000" b="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791200" y="0"/>
            <a:ext cx="12192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2004</a:t>
            </a:r>
          </a:p>
        </p:txBody>
      </p:sp>
      <p:sp>
        <p:nvSpPr>
          <p:cNvPr id="7" name="Rounded Rectangle 6"/>
          <p:cNvSpPr/>
          <p:nvPr/>
        </p:nvSpPr>
        <p:spPr>
          <a:xfrm flipV="1">
            <a:off x="477838" y="6070600"/>
            <a:ext cx="4140200" cy="13811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2" name="Rounded Rectangle 11"/>
          <p:cNvSpPr/>
          <p:nvPr/>
        </p:nvSpPr>
        <p:spPr>
          <a:xfrm flipV="1">
            <a:off x="3492500" y="2327275"/>
            <a:ext cx="5175250" cy="13811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53258" name="Picture 10"/>
          <p:cNvPicPr>
            <a:picLocks noChangeAspect="1" noChangeArrowheads="1"/>
          </p:cNvPicPr>
          <p:nvPr/>
        </p:nvPicPr>
        <p:blipFill>
          <a:blip r:embed="rId2"/>
          <a:srcRect/>
          <a:stretch>
            <a:fillRect/>
          </a:stretch>
        </p:blipFill>
        <p:spPr bwMode="auto">
          <a:xfrm>
            <a:off x="482600" y="1901825"/>
            <a:ext cx="4087813" cy="381635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32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813" y="2851150"/>
            <a:ext cx="4071937" cy="3654425"/>
          </a:xfrm>
          <a:prstGeom prst="rect">
            <a:avLst/>
          </a:prstGeom>
          <a:noFill/>
          <a:ln w="28575">
            <a:solidFill>
              <a:srgbClr val="4A6300"/>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11200"/>
            <a:ext cx="8789988" cy="965200"/>
          </a:xfrm>
        </p:spPr>
        <p:txBody>
          <a:bodyPr/>
          <a:lstStyle/>
          <a:p>
            <a:pPr algn="ctr">
              <a:defRPr/>
            </a:pPr>
            <a:r>
              <a:rPr lang="en-US" sz="3000" b="1" dirty="0" smtClean="0">
                <a:solidFill>
                  <a:schemeClr val="accent1">
                    <a:lumMod val="50000"/>
                  </a:schemeClr>
                </a:solidFill>
                <a:effectLst>
                  <a:outerShdw blurRad="38100" dist="38100" dir="2700000" algn="tl">
                    <a:srgbClr val="000000">
                      <a:alpha val="43137"/>
                    </a:srgbClr>
                  </a:outerShdw>
                </a:effectLst>
              </a:rPr>
              <a:t>The 2004 Annual Christmas Program:</a:t>
            </a:r>
            <a:br>
              <a:rPr lang="en-US" sz="3000" b="1" dirty="0" smtClean="0">
                <a:solidFill>
                  <a:schemeClr val="accent1">
                    <a:lumMod val="50000"/>
                  </a:schemeClr>
                </a:solidFill>
                <a:effectLst>
                  <a:outerShdw blurRad="38100" dist="38100" dir="2700000" algn="tl">
                    <a:srgbClr val="000000">
                      <a:alpha val="43137"/>
                    </a:srgbClr>
                  </a:outerShdw>
                </a:effectLst>
              </a:rPr>
            </a:br>
            <a:r>
              <a:rPr lang="en-US" sz="3000" b="1" dirty="0" smtClean="0">
                <a:solidFill>
                  <a:schemeClr val="accent1">
                    <a:lumMod val="50000"/>
                  </a:schemeClr>
                </a:solidFill>
                <a:effectLst>
                  <a:outerShdw blurRad="38100" dist="38100" dir="2700000" algn="tl">
                    <a:srgbClr val="000000">
                      <a:alpha val="43137"/>
                    </a:srgbClr>
                  </a:outerShdw>
                </a:effectLst>
              </a:rPr>
              <a:t>Donation to Mrs. Santa</a:t>
            </a:r>
            <a:endParaRPr lang="en-US" sz="3000" b="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715000" y="1"/>
            <a:ext cx="12954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2004</a:t>
            </a:r>
          </a:p>
        </p:txBody>
      </p:sp>
      <p:sp>
        <p:nvSpPr>
          <p:cNvPr id="7" name="Rounded Rectangle 6"/>
          <p:cNvSpPr/>
          <p:nvPr/>
        </p:nvSpPr>
        <p:spPr>
          <a:xfrm flipV="1">
            <a:off x="471488" y="6189663"/>
            <a:ext cx="8132762" cy="1381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12" name="Rounded Rectangle 11"/>
          <p:cNvSpPr/>
          <p:nvPr/>
        </p:nvSpPr>
        <p:spPr>
          <a:xfrm flipV="1">
            <a:off x="471488" y="1981200"/>
            <a:ext cx="8208962" cy="13811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8306" name="Picture 2"/>
          <p:cNvPicPr>
            <a:picLocks noChangeAspect="1" noChangeArrowheads="1"/>
          </p:cNvPicPr>
          <p:nvPr/>
        </p:nvPicPr>
        <p:blipFill>
          <a:blip r:embed="rId3"/>
          <a:srcRect/>
          <a:stretch>
            <a:fillRect/>
          </a:stretch>
        </p:blipFill>
        <p:spPr bwMode="auto">
          <a:xfrm>
            <a:off x="484188" y="2424113"/>
            <a:ext cx="4441825" cy="3511551"/>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8308" name="Picture 4"/>
          <p:cNvPicPr>
            <a:picLocks noChangeAspect="1" noChangeArrowheads="1"/>
          </p:cNvPicPr>
          <p:nvPr/>
        </p:nvPicPr>
        <p:blipFill>
          <a:blip r:embed="rId4"/>
          <a:srcRect/>
          <a:stretch>
            <a:fillRect/>
          </a:stretch>
        </p:blipFill>
        <p:spPr bwMode="auto">
          <a:xfrm>
            <a:off x="4946650" y="1752600"/>
            <a:ext cx="3713163" cy="476726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advClick="0" advTm="15000">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399"/>
            <a:ext cx="8534399" cy="1905001"/>
          </a:xfrm>
        </p:spPr>
        <p:txBody>
          <a:bodyPr/>
          <a:lstStyle/>
          <a:p>
            <a:pPr algn="ctr">
              <a:defRPr/>
            </a:pPr>
            <a:r>
              <a:rPr lang="en-US" sz="3600" b="1" dirty="0" smtClean="0">
                <a:solidFill>
                  <a:schemeClr val="accent1">
                    <a:lumMod val="50000"/>
                  </a:schemeClr>
                </a:solidFill>
                <a:effectLst>
                  <a:outerShdw blurRad="38100" dist="38100" dir="2700000" algn="tl">
                    <a:srgbClr val="000000">
                      <a:alpha val="43137"/>
                    </a:srgbClr>
                  </a:outerShdw>
                </a:effectLst>
              </a:rPr>
              <a:t>The DuBois Circle Centennial Tea:</a:t>
            </a:r>
            <a:br>
              <a:rPr lang="en-US" sz="3600"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Where Civility, History, and Black Culture Meet</a:t>
            </a:r>
            <a:br>
              <a:rPr lang="en-US" sz="2800" b="1" dirty="0" smtClean="0">
                <a:solidFill>
                  <a:schemeClr val="accent1">
                    <a:lumMod val="50000"/>
                  </a:schemeClr>
                </a:solidFill>
                <a:effectLst>
                  <a:outerShdw blurRad="38100" dist="38100" dir="2700000" algn="tl">
                    <a:srgbClr val="000000">
                      <a:alpha val="43137"/>
                    </a:srgbClr>
                  </a:outerShdw>
                </a:effectLst>
              </a:rPr>
            </a:br>
            <a:r>
              <a:rPr lang="en-US" sz="2800" b="1" dirty="0" smtClean="0">
                <a:solidFill>
                  <a:schemeClr val="accent1">
                    <a:lumMod val="50000"/>
                  </a:schemeClr>
                </a:solidFill>
                <a:effectLst>
                  <a:outerShdw blurRad="38100" dist="38100" dir="2700000" algn="tl">
                    <a:srgbClr val="000000">
                      <a:alpha val="43137"/>
                    </a:srgbClr>
                  </a:outerShdw>
                </a:effectLst>
              </a:rPr>
              <a:t>                                                     (</a:t>
            </a:r>
            <a:r>
              <a:rPr lang="en-US" sz="2800" b="1" i="1" dirty="0" smtClean="0">
                <a:solidFill>
                  <a:schemeClr val="accent1">
                    <a:lumMod val="50000"/>
                  </a:schemeClr>
                </a:solidFill>
                <a:effectLst>
                  <a:outerShdw blurRad="38100" dist="38100" dir="2700000" algn="tl">
                    <a:srgbClr val="000000">
                      <a:alpha val="43137"/>
                    </a:srgbClr>
                  </a:outerShdw>
                </a:effectLst>
              </a:rPr>
              <a:t>The Sun</a:t>
            </a:r>
            <a:r>
              <a:rPr lang="en-US" sz="2800" b="1" dirty="0" smtClean="0">
                <a:solidFill>
                  <a:schemeClr val="accent1">
                    <a:lumMod val="50000"/>
                  </a:schemeClr>
                </a:solidFill>
                <a:effectLst>
                  <a:outerShdw blurRad="38100" dist="38100" dir="2700000" algn="tl">
                    <a:srgbClr val="000000">
                      <a:alpha val="43137"/>
                    </a:srgbClr>
                  </a:outerShdw>
                </a:effectLst>
              </a:rPr>
              <a:t>)</a:t>
            </a:r>
            <a:r>
              <a:rPr lang="en-US" sz="2800" b="1" i="1" dirty="0" smtClean="0">
                <a:solidFill>
                  <a:schemeClr val="accent1">
                    <a:lumMod val="50000"/>
                  </a:schemeClr>
                </a:solidFill>
                <a:effectLst>
                  <a:outerShdw blurRad="38100" dist="38100" dir="2700000" algn="tl">
                    <a:srgbClr val="000000">
                      <a:alpha val="43137"/>
                    </a:srgbClr>
                  </a:outerShdw>
                </a:effectLst>
              </a:rPr>
              <a:t/>
            </a:r>
            <a:br>
              <a:rPr lang="en-US" sz="2800" b="1" i="1" dirty="0" smtClean="0">
                <a:solidFill>
                  <a:schemeClr val="accent1">
                    <a:lumMod val="50000"/>
                  </a:schemeClr>
                </a:solidFill>
                <a:effectLst>
                  <a:outerShdw blurRad="38100" dist="38100" dir="2700000" algn="tl">
                    <a:srgbClr val="000000">
                      <a:alpha val="43137"/>
                    </a:srgbClr>
                  </a:outerShdw>
                </a:effectLst>
              </a:rPr>
            </a:br>
            <a:endParaRPr lang="en-US" sz="2800" b="1" i="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791200" y="0"/>
            <a:ext cx="1357312"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2006</a:t>
            </a:r>
          </a:p>
        </p:txBody>
      </p:sp>
      <p:sp>
        <p:nvSpPr>
          <p:cNvPr id="6" name="Rounded Rectangle 5"/>
          <p:cNvSpPr/>
          <p:nvPr/>
        </p:nvSpPr>
        <p:spPr>
          <a:xfrm flipV="1">
            <a:off x="6424613" y="4967288"/>
            <a:ext cx="2228850" cy="1381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7" name="Rounded Rectangle 6"/>
          <p:cNvSpPr/>
          <p:nvPr/>
        </p:nvSpPr>
        <p:spPr>
          <a:xfrm flipV="1">
            <a:off x="470694" y="5715000"/>
            <a:ext cx="3021013" cy="1524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553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084512"/>
            <a:ext cx="5175249" cy="343820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530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4" y="2557463"/>
            <a:ext cx="3021013" cy="2409825"/>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Rounded Rectangle 11"/>
          <p:cNvSpPr/>
          <p:nvPr/>
        </p:nvSpPr>
        <p:spPr>
          <a:xfrm flipV="1">
            <a:off x="3505200" y="2557463"/>
            <a:ext cx="5163503" cy="1381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14363"/>
            <a:ext cx="8610600" cy="1671637"/>
          </a:xfrm>
        </p:spPr>
        <p:txBody>
          <a:bodyPr/>
          <a:lstStyle/>
          <a:p>
            <a:pPr algn="ctr">
              <a:defRPr/>
            </a:pPr>
            <a:r>
              <a:rPr lang="en-US" sz="3600" b="1" dirty="0" smtClean="0">
                <a:solidFill>
                  <a:schemeClr val="accent1">
                    <a:lumMod val="50000"/>
                  </a:schemeClr>
                </a:solidFill>
                <a:effectLst>
                  <a:outerShdw blurRad="38100" dist="38100" dir="2700000" algn="tl">
                    <a:srgbClr val="000000">
                      <a:alpha val="43137"/>
                    </a:srgbClr>
                  </a:outerShdw>
                </a:effectLst>
              </a:rPr>
              <a:t>The DuBois Circle Centennial Tea:</a:t>
            </a:r>
            <a:br>
              <a:rPr lang="en-US" sz="3600" b="1" dirty="0" smtClean="0">
                <a:solidFill>
                  <a:schemeClr val="accent1">
                    <a:lumMod val="50000"/>
                  </a:schemeClr>
                </a:solidFill>
                <a:effectLst>
                  <a:outerShdw blurRad="38100" dist="38100" dir="2700000" algn="tl">
                    <a:srgbClr val="000000">
                      <a:alpha val="43137"/>
                    </a:srgbClr>
                  </a:outerShdw>
                </a:effectLst>
              </a:rPr>
            </a:br>
            <a:r>
              <a:rPr lang="en-US" sz="2400" b="1" dirty="0" smtClean="0">
                <a:solidFill>
                  <a:schemeClr val="accent1">
                    <a:lumMod val="50000"/>
                  </a:schemeClr>
                </a:solidFill>
                <a:effectLst>
                  <a:outerShdw blurRad="38100" dist="38100" dir="2700000" algn="tl">
                    <a:srgbClr val="000000">
                      <a:alpha val="43137"/>
                    </a:srgbClr>
                  </a:outerShdw>
                </a:effectLst>
              </a:rPr>
              <a:t>“Where Civility, History, and Black Culture Meet”</a:t>
            </a:r>
            <a:br>
              <a:rPr lang="en-US" sz="2400" b="1" dirty="0" smtClean="0">
                <a:solidFill>
                  <a:schemeClr val="accent1">
                    <a:lumMod val="50000"/>
                  </a:schemeClr>
                </a:solidFill>
                <a:effectLst>
                  <a:outerShdw blurRad="38100" dist="38100" dir="2700000" algn="tl">
                    <a:srgbClr val="000000">
                      <a:alpha val="43137"/>
                    </a:srgbClr>
                  </a:outerShdw>
                </a:effectLst>
              </a:rPr>
            </a:br>
            <a:r>
              <a:rPr lang="en-US" sz="2400" b="1" dirty="0">
                <a:solidFill>
                  <a:schemeClr val="accent1">
                    <a:lumMod val="50000"/>
                  </a:schemeClr>
                </a:solidFill>
                <a:effectLst>
                  <a:outerShdw blurRad="38100" dist="38100" dir="2700000" algn="tl">
                    <a:srgbClr val="000000">
                      <a:alpha val="43137"/>
                    </a:srgbClr>
                  </a:outerShdw>
                </a:effectLst>
              </a:rPr>
              <a:t> </a:t>
            </a:r>
            <a:r>
              <a:rPr lang="en-US" sz="2400" b="1" dirty="0" smtClean="0">
                <a:solidFill>
                  <a:schemeClr val="accent1">
                    <a:lumMod val="50000"/>
                  </a:schemeClr>
                </a:solidFill>
                <a:effectLst>
                  <a:outerShdw blurRad="38100" dist="38100" dir="2700000" algn="tl">
                    <a:srgbClr val="000000">
                      <a:alpha val="43137"/>
                    </a:srgbClr>
                  </a:outerShdw>
                </a:effectLst>
              </a:rPr>
              <a:t>                                                                 (</a:t>
            </a:r>
            <a:r>
              <a:rPr lang="en-US" sz="2400" b="1" i="1" dirty="0" smtClean="0">
                <a:solidFill>
                  <a:schemeClr val="accent1">
                    <a:lumMod val="50000"/>
                  </a:schemeClr>
                </a:solidFill>
                <a:effectLst>
                  <a:outerShdw blurRad="38100" dist="38100" dir="2700000" algn="tl">
                    <a:srgbClr val="000000">
                      <a:alpha val="43137"/>
                    </a:srgbClr>
                  </a:outerShdw>
                </a:effectLst>
              </a:rPr>
              <a:t>The Sun</a:t>
            </a:r>
            <a:r>
              <a:rPr lang="en-US" sz="2400" b="1" dirty="0" smtClean="0">
                <a:solidFill>
                  <a:schemeClr val="accent1">
                    <a:lumMod val="50000"/>
                  </a:schemeClr>
                </a:solidFill>
                <a:effectLst>
                  <a:outerShdw blurRad="38100" dist="38100" dir="2700000" algn="tl">
                    <a:srgbClr val="000000">
                      <a:alpha val="43137"/>
                    </a:srgbClr>
                  </a:outerShdw>
                </a:effectLst>
              </a:rPr>
              <a:t>)</a:t>
            </a:r>
            <a:endParaRPr lang="en-US" sz="2400" b="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867400" y="0"/>
            <a:ext cx="15240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2006</a:t>
            </a:r>
          </a:p>
        </p:txBody>
      </p:sp>
      <p:sp>
        <p:nvSpPr>
          <p:cNvPr id="7" name="Rounded Rectangle 6"/>
          <p:cNvSpPr/>
          <p:nvPr/>
        </p:nvSpPr>
        <p:spPr>
          <a:xfrm flipV="1">
            <a:off x="478942" y="5694362"/>
            <a:ext cx="4344988" cy="1730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7282" name="Picture 2"/>
          <p:cNvPicPr>
            <a:picLocks noChangeAspect="1" noChangeArrowheads="1"/>
          </p:cNvPicPr>
          <p:nvPr/>
        </p:nvPicPr>
        <p:blipFill>
          <a:blip r:embed="rId2"/>
          <a:srcRect/>
          <a:stretch>
            <a:fillRect/>
          </a:stretch>
        </p:blipFill>
        <p:spPr bwMode="auto">
          <a:xfrm>
            <a:off x="2617788" y="2682875"/>
            <a:ext cx="2265362" cy="2616200"/>
          </a:xfrm>
          <a:prstGeom prst="rect">
            <a:avLst/>
          </a:prstGeom>
          <a:noFill/>
          <a:ln w="635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7283" name="Picture 3"/>
          <p:cNvPicPr>
            <a:picLocks noChangeAspect="1" noChangeArrowheads="1"/>
          </p:cNvPicPr>
          <p:nvPr/>
        </p:nvPicPr>
        <p:blipFill>
          <a:blip r:embed="rId3"/>
          <a:srcRect/>
          <a:stretch>
            <a:fillRect/>
          </a:stretch>
        </p:blipFill>
        <p:spPr bwMode="auto">
          <a:xfrm>
            <a:off x="4883150" y="3656013"/>
            <a:ext cx="3802063" cy="2862262"/>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7285" name="Picture 5"/>
          <p:cNvPicPr>
            <a:picLocks noChangeAspect="1" noChangeArrowheads="1"/>
          </p:cNvPicPr>
          <p:nvPr/>
        </p:nvPicPr>
        <p:blipFill>
          <a:blip r:embed="rId4"/>
          <a:srcRect/>
          <a:stretch>
            <a:fillRect/>
          </a:stretch>
        </p:blipFill>
        <p:spPr bwMode="auto">
          <a:xfrm>
            <a:off x="452438" y="2681288"/>
            <a:ext cx="2163762" cy="2617787"/>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Rounded Rectangle 10"/>
          <p:cNvSpPr/>
          <p:nvPr/>
        </p:nvSpPr>
        <p:spPr>
          <a:xfrm flipV="1">
            <a:off x="4891088" y="2994024"/>
            <a:ext cx="3779837" cy="21300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6172200" cy="1905000"/>
          </a:xfrm>
        </p:spPr>
        <p:txBody>
          <a:bodyPr/>
          <a:lstStyle/>
          <a:p>
            <a:pPr>
              <a:defRPr/>
            </a:pPr>
            <a:r>
              <a:rPr lang="en-US" sz="3600" b="1" dirty="0" smtClean="0">
                <a:solidFill>
                  <a:schemeClr val="accent1">
                    <a:lumMod val="50000"/>
                  </a:schemeClr>
                </a:solidFill>
                <a:effectLst>
                  <a:outerShdw blurRad="38100" dist="38100" dir="2700000" algn="tl">
                    <a:srgbClr val="000000">
                      <a:alpha val="43137"/>
                    </a:srgbClr>
                  </a:outerShdw>
                </a:effectLst>
              </a:rPr>
              <a:t>In 2006 The DuBois Circle Celebrates its Centennial!</a:t>
            </a:r>
            <a:br>
              <a:rPr lang="en-US" sz="3600" b="1" dirty="0" smtClean="0">
                <a:solidFill>
                  <a:schemeClr val="accent1">
                    <a:lumMod val="50000"/>
                  </a:schemeClr>
                </a:solidFill>
                <a:effectLst>
                  <a:outerShdw blurRad="38100" dist="38100" dir="2700000" algn="tl">
                    <a:srgbClr val="000000">
                      <a:alpha val="43137"/>
                    </a:srgbClr>
                  </a:outerShdw>
                </a:effectLst>
              </a:rPr>
            </a:br>
            <a:endParaRPr lang="en-US" sz="3600" b="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867400" y="1589"/>
            <a:ext cx="15240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2006</a:t>
            </a:r>
          </a:p>
        </p:txBody>
      </p:sp>
      <p:pic>
        <p:nvPicPr>
          <p:cNvPr id="4" name="Picture 3"/>
          <p:cNvPicPr>
            <a:picLocks noChangeAspect="1"/>
          </p:cNvPicPr>
          <p:nvPr/>
        </p:nvPicPr>
        <p:blipFill>
          <a:blip r:embed="rId2"/>
          <a:stretch>
            <a:fillRect/>
          </a:stretch>
        </p:blipFill>
        <p:spPr>
          <a:xfrm>
            <a:off x="6440555" y="838200"/>
            <a:ext cx="2138362" cy="3049588"/>
          </a:xfrm>
          <a:prstGeom prst="rect">
            <a:avLst/>
          </a:prstGeom>
          <a:ln w="28575">
            <a:solidFill>
              <a:schemeClr val="accent1">
                <a:lumMod val="50000"/>
              </a:schemeClr>
            </a:solidFill>
          </a:ln>
        </p:spPr>
      </p:pic>
      <p:pic>
        <p:nvPicPr>
          <p:cNvPr id="5" name="Picture 4"/>
          <p:cNvPicPr>
            <a:picLocks noChangeAspect="1"/>
          </p:cNvPicPr>
          <p:nvPr/>
        </p:nvPicPr>
        <p:blipFill>
          <a:blip r:embed="rId3"/>
          <a:stretch>
            <a:fillRect/>
          </a:stretch>
        </p:blipFill>
        <p:spPr>
          <a:xfrm>
            <a:off x="645396" y="2514600"/>
            <a:ext cx="5676900" cy="3856038"/>
          </a:xfrm>
          <a:prstGeom prst="rect">
            <a:avLst/>
          </a:prstGeom>
          <a:ln w="38100">
            <a:solidFill>
              <a:schemeClr val="accent1">
                <a:lumMod val="50000"/>
              </a:schemeClr>
            </a:solidFill>
          </a:ln>
        </p:spPr>
      </p:pic>
      <p:sp>
        <p:nvSpPr>
          <p:cNvPr id="6" name="Rounded Rectangle 5"/>
          <p:cNvSpPr/>
          <p:nvPr/>
        </p:nvSpPr>
        <p:spPr>
          <a:xfrm flipV="1">
            <a:off x="6371102" y="4724400"/>
            <a:ext cx="2277268" cy="21431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696200" cy="1600200"/>
          </a:xfrm>
        </p:spPr>
        <p:txBody>
          <a:bodyPr/>
          <a:lstStyle/>
          <a:p>
            <a:pPr algn="ctr">
              <a:defRPr/>
            </a:pPr>
            <a:r>
              <a:rPr lang="en-US" sz="3600" b="1" dirty="0" smtClean="0">
                <a:solidFill>
                  <a:schemeClr val="accent1">
                    <a:lumMod val="50000"/>
                  </a:schemeClr>
                </a:solidFill>
                <a:effectLst>
                  <a:outerShdw blurRad="38100" dist="38100" dir="2700000" algn="tl">
                    <a:srgbClr val="000000">
                      <a:alpha val="43137"/>
                    </a:srgbClr>
                  </a:outerShdw>
                </a:effectLst>
              </a:rPr>
              <a:t>In 2006 The DuBois Circle Celebrates its Centennial!</a:t>
            </a:r>
            <a:br>
              <a:rPr lang="en-US" sz="3600" b="1" dirty="0" smtClean="0">
                <a:solidFill>
                  <a:schemeClr val="accent1">
                    <a:lumMod val="50000"/>
                  </a:schemeClr>
                </a:solidFill>
                <a:effectLst>
                  <a:outerShdw blurRad="38100" dist="38100" dir="2700000" algn="tl">
                    <a:srgbClr val="000000">
                      <a:alpha val="43137"/>
                    </a:srgbClr>
                  </a:outerShdw>
                </a:effectLst>
              </a:rPr>
            </a:br>
            <a:endParaRPr lang="en-US" sz="3600" b="1" dirty="0">
              <a:solidFill>
                <a:schemeClr val="accent1">
                  <a:lumMod val="50000"/>
                </a:schemeClr>
              </a:solidFill>
              <a:effectLst>
                <a:outerShdw blurRad="38100" dist="38100" dir="2700000" algn="tl">
                  <a:srgbClr val="000000">
                    <a:alpha val="43137"/>
                  </a:srgbClr>
                </a:outerShdw>
              </a:effectLst>
            </a:endParaRPr>
          </a:p>
        </p:txBody>
      </p:sp>
      <p:sp>
        <p:nvSpPr>
          <p:cNvPr id="3" name="TextBox 2"/>
          <p:cNvSpPr txBox="1"/>
          <p:nvPr/>
        </p:nvSpPr>
        <p:spPr>
          <a:xfrm>
            <a:off x="5867400" y="0"/>
            <a:ext cx="16002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2006</a:t>
            </a:r>
          </a:p>
        </p:txBody>
      </p:sp>
      <p:sp>
        <p:nvSpPr>
          <p:cNvPr id="6" name="Rounded Rectangle 5"/>
          <p:cNvSpPr/>
          <p:nvPr/>
        </p:nvSpPr>
        <p:spPr>
          <a:xfrm flipV="1">
            <a:off x="5318125" y="5105400"/>
            <a:ext cx="3342655" cy="1523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5837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112963"/>
            <a:ext cx="3200400" cy="2676525"/>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8374" name="Picture 4" descr="C:\Users\Smith\Desktop\2016-04-21 2006 anniversary newspaper\2006 anniversary newspaper 001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4403725" cy="3859213"/>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06730" y="2112963"/>
            <a:ext cx="4572000" cy="13176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419600" y="942975"/>
            <a:ext cx="4114800" cy="5149850"/>
          </a:xfrm>
          <a:prstGeom prst="rect">
            <a:avLst/>
          </a:prstGeom>
          <a:noFill/>
          <a:ln w="5715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715000" y="0"/>
            <a:ext cx="1600200" cy="584775"/>
          </a:xfrm>
          <a:prstGeom prst="rect">
            <a:avLst/>
          </a:prstGeom>
        </p:spPr>
        <p:txBody>
          <a:bodyPr wrap="square">
            <a:spAutoFit/>
          </a:bodyPr>
          <a:lstStyle/>
          <a:p>
            <a:pPr>
              <a:defRPr/>
            </a:pPr>
            <a:r>
              <a:rPr lang="en-US" sz="3200" dirty="0">
                <a:latin typeface="Arial" charset="0"/>
                <a:ea typeface="ＭＳ Ｐゴシック" charset="-128"/>
              </a:rPr>
              <a:t> </a:t>
            </a: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2006</a:t>
            </a:r>
            <a:endParaRPr lang="en-US" sz="3200" dirty="0">
              <a:latin typeface="Arial" charset="0"/>
              <a:ea typeface="ＭＳ Ｐゴシック" charset="-128"/>
            </a:endParaRPr>
          </a:p>
        </p:txBody>
      </p:sp>
      <p:sp>
        <p:nvSpPr>
          <p:cNvPr id="5" name="TextBox 4"/>
          <p:cNvSpPr txBox="1"/>
          <p:nvPr/>
        </p:nvSpPr>
        <p:spPr>
          <a:xfrm>
            <a:off x="506413" y="1231900"/>
            <a:ext cx="3836987" cy="4031873"/>
          </a:xfrm>
          <a:prstGeom prst="rect">
            <a:avLst/>
          </a:prstGeom>
          <a:noFill/>
        </p:spPr>
        <p:txBody>
          <a:bodyPr wrap="square">
            <a:spAutoFit/>
          </a:bodyPr>
          <a:lstStyle/>
          <a:p>
            <a:pPr algn="ctr">
              <a:defRPr/>
            </a:pPr>
            <a:endPar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Maryland Governor’s Citation in </a:t>
            </a: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Recognition of </a:t>
            </a:r>
            <a:endPar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a:t>
            </a: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he 100-Year </a:t>
            </a: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Milestone for </a:t>
            </a:r>
          </a:p>
          <a:p>
            <a:pPr algn="ctr">
              <a:defRPr/>
            </a:pP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a:t>
            </a:r>
          </a:p>
        </p:txBody>
      </p:sp>
      <p:sp>
        <p:nvSpPr>
          <p:cNvPr id="7" name="Rounded Rectangle 6"/>
          <p:cNvSpPr/>
          <p:nvPr/>
        </p:nvSpPr>
        <p:spPr>
          <a:xfrm flipV="1">
            <a:off x="498475" y="1231900"/>
            <a:ext cx="3844925" cy="18891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flipV="1">
            <a:off x="506413" y="5486400"/>
            <a:ext cx="3836987" cy="1905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5000" y="0"/>
            <a:ext cx="1524000" cy="584775"/>
          </a:xfrm>
          <a:prstGeom prst="rect">
            <a:avLst/>
          </a:prstGeom>
        </p:spPr>
        <p:txBody>
          <a:bodyPr wrap="square">
            <a:spAutoFit/>
          </a:bodyPr>
          <a:lstStyle/>
          <a:p>
            <a:pPr>
              <a:defRPr/>
            </a:pPr>
            <a:r>
              <a:rPr lang="en-US" sz="3200" dirty="0">
                <a:latin typeface="Arial" charset="0"/>
                <a:ea typeface="ＭＳ Ｐゴシック" charset="-128"/>
              </a:rPr>
              <a:t> </a:t>
            </a: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2013</a:t>
            </a:r>
            <a:endParaRPr lang="en-US" sz="3200" dirty="0">
              <a:latin typeface="Arial" charset="0"/>
              <a:ea typeface="ＭＳ Ｐゴシック" charset="-128"/>
            </a:endParaRPr>
          </a:p>
        </p:txBody>
      </p:sp>
      <p:sp>
        <p:nvSpPr>
          <p:cNvPr id="5" name="TextBox 4"/>
          <p:cNvSpPr txBox="1"/>
          <p:nvPr/>
        </p:nvSpPr>
        <p:spPr>
          <a:xfrm>
            <a:off x="304800" y="231775"/>
            <a:ext cx="8534400" cy="1568450"/>
          </a:xfrm>
          <a:prstGeom prst="rect">
            <a:avLst/>
          </a:prstGeom>
          <a:noFill/>
        </p:spPr>
        <p:txBody>
          <a:bodyPr>
            <a:spAutoFit/>
          </a:bodyPr>
          <a:lstStyle/>
          <a:p>
            <a:pPr algn="ctr">
              <a:defRPr/>
            </a:pPr>
            <a:endPar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Collects and Donates </a:t>
            </a:r>
          </a:p>
          <a:p>
            <a:pPr algn="ctr">
              <a:defRPr/>
            </a:pP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500 Forks to Our Daily </a:t>
            </a: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Bread. </a:t>
            </a:r>
            <a:endPar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 name="Rounded Rectangle 6"/>
          <p:cNvSpPr/>
          <p:nvPr/>
        </p:nvSpPr>
        <p:spPr>
          <a:xfrm flipV="1">
            <a:off x="511572" y="3352800"/>
            <a:ext cx="8120856" cy="2286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102402" name="Picture 2"/>
          <p:cNvPicPr>
            <a:picLocks noChangeAspect="1" noChangeArrowheads="1"/>
          </p:cNvPicPr>
          <p:nvPr/>
        </p:nvPicPr>
        <p:blipFill>
          <a:blip r:embed="rId2"/>
          <a:srcRect/>
          <a:stretch>
            <a:fillRect/>
          </a:stretch>
        </p:blipFill>
        <p:spPr bwMode="auto">
          <a:xfrm>
            <a:off x="5105400" y="1998663"/>
            <a:ext cx="2778125" cy="3613150"/>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03" name="Picture 3"/>
          <p:cNvPicPr>
            <a:picLocks noChangeAspect="1" noChangeArrowheads="1"/>
          </p:cNvPicPr>
          <p:nvPr/>
        </p:nvPicPr>
        <p:blipFill>
          <a:blip r:embed="rId3"/>
          <a:srcRect/>
          <a:stretch>
            <a:fillRect/>
          </a:stretch>
        </p:blipFill>
        <p:spPr bwMode="auto">
          <a:xfrm>
            <a:off x="1289050" y="1998663"/>
            <a:ext cx="2728913" cy="3592512"/>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066801" y="5767201"/>
            <a:ext cx="7010400" cy="708025"/>
          </a:xfrm>
          <a:prstGeom prst="rect">
            <a:avLst/>
          </a:prstGeom>
          <a:noFill/>
        </p:spPr>
        <p:txBody>
          <a:bodyPr wrap="square">
            <a:spAutoFit/>
          </a:bodyPr>
          <a:lstStyle/>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Volunteers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Mr. Arthur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Jasmin and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Miss Betty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Williams with Volunteer Coordinator,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Mr. Brandon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Williams </a:t>
            </a:r>
          </a:p>
        </p:txBody>
      </p:sp>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1872" y="76200"/>
            <a:ext cx="7926328" cy="7010400"/>
          </a:xfrm>
        </p:spPr>
        <p:txBody>
          <a:bodyPr rtlCol="0">
            <a:normAutofit/>
          </a:bodyPr>
          <a:lstStyle/>
          <a:p>
            <a:pPr algn="ctr" fontAlgn="auto">
              <a:spcAft>
                <a:spcPts val="0"/>
              </a:spcAft>
              <a:defRPr/>
            </a:pPr>
            <a:r>
              <a:rPr lang="en-US" altLang="en-US" sz="3400" b="1" dirty="0" smtClean="0">
                <a:solidFill>
                  <a:schemeClr val="accent1">
                    <a:lumMod val="50000"/>
                  </a:schemeClr>
                </a:solidFill>
                <a:effectLst>
                  <a:outerShdw blurRad="38100" dist="38100" dir="2700000" algn="tl">
                    <a:srgbClr val="000000">
                      <a:alpha val="43137"/>
                    </a:srgbClr>
                  </a:outerShdw>
                </a:effectLst>
              </a:rPr>
              <a:t>The </a:t>
            </a:r>
            <a:r>
              <a:rPr lang="en-US" altLang="en-US" sz="3400" b="1" dirty="0">
                <a:solidFill>
                  <a:schemeClr val="accent1">
                    <a:lumMod val="50000"/>
                  </a:schemeClr>
                </a:solidFill>
                <a:effectLst>
                  <a:outerShdw blurRad="38100" dist="38100" dir="2700000" algn="tl">
                    <a:srgbClr val="000000">
                      <a:alpha val="43137"/>
                    </a:srgbClr>
                  </a:outerShdw>
                </a:effectLst>
              </a:rPr>
              <a:t>DuBois Circle Celebrates </a:t>
            </a:r>
            <a:br>
              <a:rPr lang="en-US" altLang="en-US" sz="3400" b="1" dirty="0">
                <a:solidFill>
                  <a:schemeClr val="accent1">
                    <a:lumMod val="50000"/>
                  </a:schemeClr>
                </a:solidFill>
                <a:effectLst>
                  <a:outerShdw blurRad="38100" dist="38100" dir="2700000" algn="tl">
                    <a:srgbClr val="000000">
                      <a:alpha val="43137"/>
                    </a:srgbClr>
                  </a:outerShdw>
                </a:effectLst>
              </a:rPr>
            </a:br>
            <a:r>
              <a:rPr lang="en-US" altLang="en-US" sz="3400" b="1" dirty="0">
                <a:solidFill>
                  <a:schemeClr val="accent1">
                    <a:lumMod val="50000"/>
                  </a:schemeClr>
                </a:solidFill>
                <a:effectLst>
                  <a:outerShdw blurRad="38100" dist="38100" dir="2700000" algn="tl">
                    <a:srgbClr val="000000">
                      <a:alpha val="43137"/>
                    </a:srgbClr>
                  </a:outerShdw>
                </a:effectLst>
              </a:rPr>
              <a:t>  its 16</a:t>
            </a:r>
            <a:r>
              <a:rPr lang="en-US" altLang="en-US" sz="3400" b="1" baseline="30000" dirty="0">
                <a:solidFill>
                  <a:schemeClr val="accent1">
                    <a:lumMod val="50000"/>
                  </a:schemeClr>
                </a:solidFill>
                <a:effectLst>
                  <a:outerShdw blurRad="38100" dist="38100" dir="2700000" algn="tl">
                    <a:srgbClr val="000000">
                      <a:alpha val="43137"/>
                    </a:srgbClr>
                  </a:outerShdw>
                </a:effectLst>
              </a:rPr>
              <a:t>th</a:t>
            </a:r>
            <a:r>
              <a:rPr lang="en-US" altLang="en-US" sz="3400" b="1" dirty="0">
                <a:solidFill>
                  <a:schemeClr val="accent1">
                    <a:lumMod val="50000"/>
                  </a:schemeClr>
                </a:solidFill>
                <a:effectLst>
                  <a:outerShdw blurRad="38100" dist="38100" dir="2700000" algn="tl">
                    <a:srgbClr val="000000">
                      <a:alpha val="43137"/>
                    </a:srgbClr>
                  </a:outerShdw>
                </a:effectLst>
              </a:rPr>
              <a:t> </a:t>
            </a:r>
            <a:r>
              <a:rPr lang="en-US" altLang="en-US" sz="3400" b="1" dirty="0" smtClean="0">
                <a:solidFill>
                  <a:schemeClr val="accent1">
                    <a:lumMod val="50000"/>
                  </a:schemeClr>
                </a:solidFill>
                <a:effectLst>
                  <a:outerShdw blurRad="38100" dist="38100" dir="2700000" algn="tl">
                    <a:srgbClr val="000000">
                      <a:alpha val="43137"/>
                    </a:srgbClr>
                  </a:outerShdw>
                </a:effectLst>
              </a:rPr>
              <a:t>Anniversary</a:t>
            </a:r>
            <a:r>
              <a:rPr lang="en-US" altLang="en-US" sz="3600" b="1" dirty="0" smtClean="0">
                <a:solidFill>
                  <a:schemeClr val="accent1">
                    <a:lumMod val="50000"/>
                  </a:schemeClr>
                </a:solidFill>
                <a:effectLst>
                  <a:outerShdw blurRad="38100" dist="38100" dir="2700000" algn="tl">
                    <a:srgbClr val="000000">
                      <a:alpha val="43137"/>
                    </a:srgbClr>
                  </a:outerShdw>
                </a:effectLst>
              </a:rPr>
              <a:t/>
            </a:r>
            <a:br>
              <a:rPr lang="en-US" altLang="en-US" sz="3600"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sz="3400" b="1" dirty="0" smtClean="0">
                <a:solidFill>
                  <a:schemeClr val="accent1">
                    <a:lumMod val="50000"/>
                  </a:schemeClr>
                </a:solidFill>
                <a:effectLst>
                  <a:outerShdw blurRad="38100" dist="38100" dir="2700000" algn="tl">
                    <a:srgbClr val="000000">
                      <a:alpha val="43137"/>
                    </a:srgbClr>
                  </a:outerShdw>
                </a:effectLst>
              </a:rPr>
              <a:t>and Focuses on the Opera. </a:t>
            </a:r>
            <a:br>
              <a:rPr lang="en-US" altLang="en-US" sz="3400" b="1" dirty="0" smtClean="0">
                <a:solidFill>
                  <a:schemeClr val="accent1">
                    <a:lumMod val="50000"/>
                  </a:schemeClr>
                </a:solidFill>
                <a:effectLst>
                  <a:outerShdw blurRad="38100" dist="38100" dir="2700000" algn="tl">
                    <a:srgbClr val="000000">
                      <a:alpha val="43137"/>
                    </a:srgbClr>
                  </a:outerShdw>
                </a:effectLst>
              </a:rPr>
            </a:br>
            <a:endParaRPr lang="en-US" altLang="en-US" sz="3400" b="1" dirty="0" smtClean="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5334000" y="1"/>
            <a:ext cx="2362200" cy="584775"/>
          </a:xfrm>
          <a:prstGeom prst="rect">
            <a:avLst/>
          </a:prstGeom>
          <a:noFill/>
          <a:ln>
            <a:noFill/>
          </a:ln>
        </p:spPr>
        <p:txBody>
          <a:bodyPr wrap="square">
            <a:spAutoFit/>
          </a:bodyPr>
          <a:lstStyle/>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1921-1922</a:t>
            </a:r>
            <a:endPar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3326" y="1828802"/>
            <a:ext cx="7455176" cy="4100347"/>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bwMode="auto">
          <a:xfrm rot="5400000">
            <a:off x="2511837" y="3715923"/>
            <a:ext cx="4098155" cy="323914"/>
          </a:xfrm>
          <a:prstGeom prst="roundRect">
            <a:avLst/>
          </a:prstGeom>
          <a:blipFill>
            <a:blip r:embed="rId4"/>
            <a:tile tx="0" ty="0" sx="100000" sy="100000" flip="none" algn="tl"/>
          </a:blipFill>
          <a:ln>
            <a:solidFill>
              <a:srgbClr val="FFFFC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283064375"/>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5000" y="0"/>
            <a:ext cx="1524000" cy="584775"/>
          </a:xfrm>
          <a:prstGeom prst="rect">
            <a:avLst/>
          </a:prstGeom>
        </p:spPr>
        <p:txBody>
          <a:bodyPr wrap="square">
            <a:spAutoFit/>
          </a:bodyPr>
          <a:lstStyle/>
          <a:p>
            <a:pPr>
              <a:defRPr/>
            </a:pPr>
            <a:r>
              <a:rPr lang="en-US" dirty="0">
                <a:latin typeface="Arial" charset="0"/>
                <a:ea typeface="ＭＳ Ｐゴシック" charset="-128"/>
              </a:rPr>
              <a:t> </a:t>
            </a: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2014</a:t>
            </a:r>
            <a:endParaRPr lang="en-US" sz="3200" dirty="0">
              <a:latin typeface="Arial" charset="0"/>
              <a:ea typeface="ＭＳ Ｐゴシック" charset="-128"/>
            </a:endParaRPr>
          </a:p>
        </p:txBody>
      </p:sp>
      <p:sp>
        <p:nvSpPr>
          <p:cNvPr id="5" name="TextBox 4"/>
          <p:cNvSpPr txBox="1"/>
          <p:nvPr/>
        </p:nvSpPr>
        <p:spPr>
          <a:xfrm>
            <a:off x="609600" y="762000"/>
            <a:ext cx="7772400" cy="1077913"/>
          </a:xfrm>
          <a:prstGeom prst="rect">
            <a:avLst/>
          </a:prstGeom>
          <a:noFill/>
        </p:spPr>
        <p:txBody>
          <a:bodyPr wrap="square">
            <a:spAutoFit/>
          </a:bodyPr>
          <a:lstStyle/>
          <a:p>
            <a:pPr algn="ctr">
              <a:defRPr/>
            </a:pP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Members </a:t>
            </a: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Visit </a:t>
            </a:r>
          </a:p>
          <a:p>
            <a:pPr algn="ctr">
              <a:defRPr/>
            </a:pP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a:t>
            </a:r>
            <a:r>
              <a:rPr lang="en-US" sz="3200" b="1" dirty="0" err="1">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Schomberg</a:t>
            </a:r>
            <a:r>
              <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Center in </a:t>
            </a: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N.Y.C.</a:t>
            </a:r>
            <a:endPar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 name="Rounded Rectangle 6"/>
          <p:cNvSpPr/>
          <p:nvPr/>
        </p:nvSpPr>
        <p:spPr>
          <a:xfrm flipV="1">
            <a:off x="490796" y="3809999"/>
            <a:ext cx="8180387" cy="1524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flipV="1">
            <a:off x="506413" y="6214268"/>
            <a:ext cx="8149155" cy="841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614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4775" y="1955800"/>
            <a:ext cx="2736850" cy="418465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55800"/>
            <a:ext cx="2743200" cy="418465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381000"/>
            <a:ext cx="2491581"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2010-2014</a:t>
            </a:r>
            <a:endParaRPr lang="en-US" sz="3200" dirty="0">
              <a:latin typeface="Arial" charset="0"/>
              <a:ea typeface="ＭＳ Ｐゴシック" charset="-128"/>
            </a:endParaRPr>
          </a:p>
        </p:txBody>
      </p:sp>
      <p:sp>
        <p:nvSpPr>
          <p:cNvPr id="7" name="Rounded Rectangle 6"/>
          <p:cNvSpPr/>
          <p:nvPr/>
        </p:nvSpPr>
        <p:spPr>
          <a:xfrm flipV="1">
            <a:off x="485775" y="4953000"/>
            <a:ext cx="8180388" cy="15081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flipV="1">
            <a:off x="485775" y="1905000"/>
            <a:ext cx="8180388" cy="1524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6261" name="Picture 5"/>
          <p:cNvPicPr>
            <a:picLocks noChangeAspect="1" noChangeArrowheads="1"/>
          </p:cNvPicPr>
          <p:nvPr/>
        </p:nvPicPr>
        <p:blipFill>
          <a:blip r:embed="rId2"/>
          <a:srcRect/>
          <a:stretch>
            <a:fillRect/>
          </a:stretch>
        </p:blipFill>
        <p:spPr bwMode="auto">
          <a:xfrm>
            <a:off x="3844925" y="1738313"/>
            <a:ext cx="3186113" cy="2376487"/>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838200" y="762000"/>
            <a:ext cx="7239000" cy="954107"/>
          </a:xfrm>
          <a:prstGeom prst="rect">
            <a:avLst/>
          </a:prstGeom>
        </p:spPr>
        <p:txBody>
          <a:bodyPr wrap="square">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Members and </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Guests </a:t>
            </a:r>
          </a:p>
          <a:p>
            <a:pPr algn="ctr">
              <a:defRPr/>
            </a:pP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Enjoy the Closing Programs.</a:t>
            </a:r>
            <a:endPar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96262" name="Picture 6" descr="C:\Users\Smith\Desktop\2016-04-21 2014 Guests and Members\2014 Guests and Members 001 (2).jpg"/>
          <p:cNvPicPr>
            <a:picLocks noChangeAspect="1" noChangeArrowheads="1"/>
          </p:cNvPicPr>
          <p:nvPr/>
        </p:nvPicPr>
        <p:blipFill>
          <a:blip r:embed="rId3"/>
          <a:srcRect/>
          <a:stretch>
            <a:fillRect/>
          </a:stretch>
        </p:blipFill>
        <p:spPr bwMode="auto">
          <a:xfrm>
            <a:off x="5273675" y="3944938"/>
            <a:ext cx="3154363" cy="2319337"/>
          </a:xfrm>
          <a:prstGeom prst="rect">
            <a:avLst/>
          </a:prstGeom>
          <a:noFill/>
          <a:ln w="3810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96263" name="Picture 7" descr="C:\Users\Smith\Desktop\2016-04-21 2014 Guests and Members\2014 Guests and Members 001 (3).jpg"/>
          <p:cNvPicPr>
            <a:picLocks noChangeAspect="1" noChangeArrowheads="1"/>
          </p:cNvPicPr>
          <p:nvPr/>
        </p:nvPicPr>
        <p:blipFill>
          <a:blip r:embed="rId4"/>
          <a:srcRect/>
          <a:stretch>
            <a:fillRect/>
          </a:stretch>
        </p:blipFill>
        <p:spPr bwMode="auto">
          <a:xfrm>
            <a:off x="715963" y="2309813"/>
            <a:ext cx="3170237" cy="2370137"/>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62401" y="-733425"/>
            <a:ext cx="3733800" cy="1323439"/>
          </a:xfrm>
          <a:prstGeom prst="rect">
            <a:avLst/>
          </a:prstGeom>
        </p:spPr>
        <p:txBody>
          <a:bodyPr wrap="square">
            <a:spAutoFit/>
          </a:bodyPr>
          <a:lstStyle/>
          <a:p>
            <a:pPr>
              <a:defRPr/>
            </a:pPr>
            <a:r>
              <a:rPr lang="en-US" dirty="0">
                <a:latin typeface="Arial" charset="0"/>
                <a:ea typeface="ＭＳ Ｐゴシック" charset="-128"/>
              </a:rPr>
              <a:t>  </a:t>
            </a:r>
          </a:p>
          <a:p>
            <a:pPr>
              <a:defRPr/>
            </a:pPr>
            <a:endPar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endParaRP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2010-2014</a:t>
            </a:r>
            <a:endParaRPr lang="en-US" sz="3200" dirty="0">
              <a:latin typeface="Arial" charset="0"/>
              <a:ea typeface="ＭＳ Ｐゴシック" charset="-128"/>
            </a:endParaRPr>
          </a:p>
        </p:txBody>
      </p:sp>
      <p:sp>
        <p:nvSpPr>
          <p:cNvPr id="7" name="Rounded Rectangle 6"/>
          <p:cNvSpPr/>
          <p:nvPr/>
        </p:nvSpPr>
        <p:spPr>
          <a:xfrm flipV="1">
            <a:off x="4264025" y="1717675"/>
            <a:ext cx="4389438" cy="1301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flipV="1">
            <a:off x="465138" y="4634978"/>
            <a:ext cx="4208462" cy="1603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100354" name="Picture 2"/>
          <p:cNvPicPr>
            <a:picLocks noChangeAspect="1" noChangeArrowheads="1"/>
          </p:cNvPicPr>
          <p:nvPr/>
        </p:nvPicPr>
        <p:blipFill>
          <a:blip r:embed="rId2"/>
          <a:srcRect/>
          <a:stretch>
            <a:fillRect/>
          </a:stretch>
        </p:blipFill>
        <p:spPr bwMode="auto">
          <a:xfrm>
            <a:off x="4343400" y="1884363"/>
            <a:ext cx="2466975" cy="2720975"/>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0355" name="Picture 3"/>
          <p:cNvPicPr>
            <a:picLocks noChangeAspect="1" noChangeArrowheads="1"/>
          </p:cNvPicPr>
          <p:nvPr/>
        </p:nvPicPr>
        <p:blipFill>
          <a:blip r:embed="rId3"/>
          <a:srcRect/>
          <a:stretch>
            <a:fillRect/>
          </a:stretch>
        </p:blipFill>
        <p:spPr bwMode="auto">
          <a:xfrm>
            <a:off x="561975" y="1573213"/>
            <a:ext cx="3781425" cy="2298700"/>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0356" name="Picture 4"/>
          <p:cNvPicPr>
            <a:picLocks noChangeAspect="1" noChangeArrowheads="1"/>
          </p:cNvPicPr>
          <p:nvPr/>
        </p:nvPicPr>
        <p:blipFill>
          <a:blip r:embed="rId4"/>
          <a:srcRect/>
          <a:stretch>
            <a:fillRect/>
          </a:stretch>
        </p:blipFill>
        <p:spPr bwMode="auto">
          <a:xfrm>
            <a:off x="4673600" y="4154488"/>
            <a:ext cx="3898900" cy="2255837"/>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762000" y="590015"/>
            <a:ext cx="7493000" cy="954107"/>
          </a:xfrm>
          <a:prstGeom prst="rect">
            <a:avLst/>
          </a:prstGeom>
        </p:spPr>
        <p:txBody>
          <a:bodyPr wrap="square">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Members and Guests </a:t>
            </a:r>
          </a:p>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Enjoy the Closing </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Programs.</a:t>
            </a:r>
            <a:endPar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4400" y="-380999"/>
            <a:ext cx="3200400"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2010-2014</a:t>
            </a:r>
            <a:endParaRPr lang="en-US" sz="3200" dirty="0">
              <a:latin typeface="Arial" charset="0"/>
              <a:ea typeface="ＭＳ Ｐゴシック" charset="-128"/>
            </a:endParaRPr>
          </a:p>
        </p:txBody>
      </p:sp>
      <p:sp>
        <p:nvSpPr>
          <p:cNvPr id="7" name="Rounded Rectangle 6"/>
          <p:cNvSpPr/>
          <p:nvPr/>
        </p:nvSpPr>
        <p:spPr>
          <a:xfrm>
            <a:off x="471488" y="5486400"/>
            <a:ext cx="8180387" cy="1349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flipV="1">
            <a:off x="2716213" y="2865438"/>
            <a:ext cx="3608387" cy="10636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pic>
        <p:nvPicPr>
          <p:cNvPr id="99330" name="Picture 2"/>
          <p:cNvPicPr>
            <a:picLocks noChangeAspect="1" noChangeArrowheads="1"/>
          </p:cNvPicPr>
          <p:nvPr/>
        </p:nvPicPr>
        <p:blipFill>
          <a:blip r:embed="rId2"/>
          <a:srcRect/>
          <a:stretch>
            <a:fillRect/>
          </a:stretch>
        </p:blipFill>
        <p:spPr bwMode="auto">
          <a:xfrm>
            <a:off x="5338763" y="1616075"/>
            <a:ext cx="3168650" cy="229076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9331" name="Picture 3"/>
          <p:cNvPicPr>
            <a:picLocks noChangeAspect="1" noChangeArrowheads="1"/>
          </p:cNvPicPr>
          <p:nvPr/>
        </p:nvPicPr>
        <p:blipFill>
          <a:blip r:embed="rId3"/>
          <a:srcRect/>
          <a:stretch>
            <a:fillRect/>
          </a:stretch>
        </p:blipFill>
        <p:spPr bwMode="auto">
          <a:xfrm>
            <a:off x="681038" y="1628775"/>
            <a:ext cx="3244850" cy="227806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71488" y="685800"/>
            <a:ext cx="8035925" cy="954107"/>
          </a:xfrm>
          <a:prstGeom prst="rect">
            <a:avLst/>
          </a:prstGeom>
          <a:noFill/>
        </p:spPr>
        <p:txBody>
          <a:bodyPr wrap="square">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Members and Guests </a:t>
            </a:r>
          </a:p>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Enjoy the Closing </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Programs.</a:t>
            </a:r>
            <a:endPar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99332" name="Picture 4"/>
          <p:cNvPicPr>
            <a:picLocks noChangeAspect="1" noChangeArrowheads="1"/>
          </p:cNvPicPr>
          <p:nvPr/>
        </p:nvPicPr>
        <p:blipFill>
          <a:blip r:embed="rId4"/>
          <a:srcRect/>
          <a:stretch>
            <a:fillRect/>
          </a:stretch>
        </p:blipFill>
        <p:spPr bwMode="auto">
          <a:xfrm>
            <a:off x="2303463" y="3810000"/>
            <a:ext cx="4010025" cy="2384425"/>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6800" y="-381000"/>
            <a:ext cx="3962400"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2010-2014</a:t>
            </a:r>
            <a:endParaRPr lang="en-US" sz="3200" dirty="0">
              <a:latin typeface="Arial" charset="0"/>
              <a:ea typeface="ＭＳ Ｐゴシック" charset="-128"/>
            </a:endParaRPr>
          </a:p>
        </p:txBody>
      </p:sp>
      <p:sp>
        <p:nvSpPr>
          <p:cNvPr id="7" name="Rounded Rectangle 6"/>
          <p:cNvSpPr/>
          <p:nvPr/>
        </p:nvSpPr>
        <p:spPr>
          <a:xfrm>
            <a:off x="490538" y="5486400"/>
            <a:ext cx="8180387" cy="1349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a:off x="481013" y="2972594"/>
            <a:ext cx="8180387" cy="142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460693" y="634622"/>
            <a:ext cx="8054975" cy="954107"/>
          </a:xfrm>
          <a:prstGeom prst="rect">
            <a:avLst/>
          </a:prstGeom>
          <a:noFill/>
        </p:spPr>
        <p:txBody>
          <a:bodyPr>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Members and Guests </a:t>
            </a:r>
          </a:p>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Enjoy the Closing </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Programs.</a:t>
            </a:r>
            <a:endPar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101378" name="Picture 2"/>
          <p:cNvPicPr>
            <a:picLocks noChangeAspect="1" noChangeArrowheads="1"/>
          </p:cNvPicPr>
          <p:nvPr/>
        </p:nvPicPr>
        <p:blipFill>
          <a:blip r:embed="rId2"/>
          <a:srcRect/>
          <a:stretch>
            <a:fillRect/>
          </a:stretch>
        </p:blipFill>
        <p:spPr bwMode="auto">
          <a:xfrm>
            <a:off x="679450" y="4089400"/>
            <a:ext cx="3482975" cy="2274888"/>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1379" name="Picture 3"/>
          <p:cNvPicPr>
            <a:picLocks noChangeAspect="1" noChangeArrowheads="1"/>
          </p:cNvPicPr>
          <p:nvPr/>
        </p:nvPicPr>
        <p:blipFill>
          <a:blip r:embed="rId3"/>
          <a:srcRect/>
          <a:stretch>
            <a:fillRect/>
          </a:stretch>
        </p:blipFill>
        <p:spPr bwMode="auto">
          <a:xfrm>
            <a:off x="4953000" y="4089400"/>
            <a:ext cx="3482975" cy="2274888"/>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1380" name="Picture 4"/>
          <p:cNvPicPr>
            <a:picLocks noChangeAspect="1" noChangeArrowheads="1"/>
          </p:cNvPicPr>
          <p:nvPr/>
        </p:nvPicPr>
        <p:blipFill>
          <a:blip r:embed="rId4"/>
          <a:srcRect/>
          <a:stretch>
            <a:fillRect/>
          </a:stretch>
        </p:blipFill>
        <p:spPr bwMode="auto">
          <a:xfrm>
            <a:off x="3000375" y="1628775"/>
            <a:ext cx="3124200" cy="2439988"/>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15000">
        <p14:prism/>
      </p:transition>
    </mc:Choice>
    <mc:Fallback xmlns="">
      <p:transition spd="slow" advClick="0" advTm="15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3000" y="-346094"/>
            <a:ext cx="3886200"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April 2015</a:t>
            </a:r>
            <a:endParaRPr lang="en-US" sz="3200" dirty="0">
              <a:latin typeface="Arial" charset="0"/>
              <a:ea typeface="ＭＳ Ｐゴシック" charset="-128"/>
            </a:endParaRPr>
          </a:p>
        </p:txBody>
      </p:sp>
      <p:sp>
        <p:nvSpPr>
          <p:cNvPr id="7" name="Rounded Rectangle 6"/>
          <p:cNvSpPr/>
          <p:nvPr/>
        </p:nvSpPr>
        <p:spPr>
          <a:xfrm>
            <a:off x="471488" y="5486400"/>
            <a:ext cx="8180387" cy="1349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a:off x="471488" y="2981325"/>
            <a:ext cx="8180387" cy="142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350044" y="1062335"/>
            <a:ext cx="5548312" cy="461665"/>
          </a:xfrm>
          <a:prstGeom prst="rect">
            <a:avLst/>
          </a:prstGeom>
          <a:noFill/>
        </p:spPr>
        <p:txBody>
          <a:bodyPr wrap="square">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Monthly Meeting</a:t>
            </a:r>
          </a:p>
        </p:txBody>
      </p:sp>
      <p:sp>
        <p:nvSpPr>
          <p:cNvPr id="4" name="TextBox 3"/>
          <p:cNvSpPr txBox="1"/>
          <p:nvPr/>
        </p:nvSpPr>
        <p:spPr>
          <a:xfrm>
            <a:off x="228600" y="1524000"/>
            <a:ext cx="5791200" cy="1538883"/>
          </a:xfrm>
          <a:prstGeom prst="rect">
            <a:avLst/>
          </a:prstGeom>
          <a:noFill/>
        </p:spPr>
        <p:txBody>
          <a:bodyPr>
            <a:spAutoFit/>
          </a:bodyPr>
          <a:lstStyle/>
          <a:p>
            <a:pPr algn="ctr">
              <a:defRPr/>
            </a:pPr>
            <a:endParaRPr lang="en-US" sz="1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Topic: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Education As A Human Right: </a:t>
            </a:r>
          </a:p>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Higher Education</a:t>
            </a:r>
          </a:p>
          <a:p>
            <a:pPr>
              <a:defRPr/>
            </a:pPr>
            <a:endParaRPr lang="en-US" sz="1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defRPr/>
            </a:pPr>
            <a:r>
              <a:rPr lang="en-US" sz="1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p>
        </p:txBody>
      </p:sp>
      <p:pic>
        <p:nvPicPr>
          <p:cNvPr id="110594" name="Picture 2" descr="C:\Users\Smith\Desktop\Pictures for Presentation\IMG_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3454400"/>
            <a:ext cx="2286000" cy="2514600"/>
          </a:xfrm>
          <a:prstGeom prst="rect">
            <a:avLst/>
          </a:prstGeom>
          <a:noFill/>
          <a:ln w="9525">
            <a:solidFill>
              <a:srgbClr val="4A6300"/>
            </a:solidFill>
            <a:miter lim="800000"/>
            <a:headEnd/>
            <a:tailEnd/>
          </a:ln>
          <a:extLst>
            <a:ext uri="{909E8E84-426E-40DD-AFC4-6F175D3DCCD1}">
              <a14:hiddenFill xmlns:a14="http://schemas.microsoft.com/office/drawing/2010/main">
                <a:solidFill>
                  <a:srgbClr val="FFFFFF"/>
                </a:solidFill>
              </a14:hiddenFill>
            </a:ext>
          </a:extLst>
        </p:spPr>
      </p:pic>
      <p:pic>
        <p:nvPicPr>
          <p:cNvPr id="110595" name="Picture 3" descr="C:\Users\Smith\Desktop\Pictures for Presentation\IMG_0024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138" y="3454400"/>
            <a:ext cx="2270125" cy="2514600"/>
          </a:xfrm>
          <a:prstGeom prst="rect">
            <a:avLst/>
          </a:prstGeom>
          <a:noFill/>
          <a:ln w="9525">
            <a:solidFill>
              <a:srgbClr val="4A6300"/>
            </a:solidFill>
            <a:miter lim="800000"/>
            <a:headEnd/>
            <a:tailEnd/>
          </a:ln>
          <a:extLst>
            <a:ext uri="{909E8E84-426E-40DD-AFC4-6F175D3DCCD1}">
              <a14:hiddenFill xmlns:a14="http://schemas.microsoft.com/office/drawing/2010/main">
                <a:solidFill>
                  <a:srgbClr val="FFFFFF"/>
                </a:solidFill>
              </a14:hiddenFill>
            </a:ext>
          </a:extLst>
        </p:spPr>
      </p:pic>
      <p:pic>
        <p:nvPicPr>
          <p:cNvPr id="110596" name="Picture 4"/>
          <p:cNvPicPr>
            <a:picLocks noChangeAspect="1" noChangeArrowheads="1"/>
          </p:cNvPicPr>
          <p:nvPr/>
        </p:nvPicPr>
        <p:blipFill>
          <a:blip r:embed="rId4"/>
          <a:srcRect/>
          <a:stretch>
            <a:fillRect/>
          </a:stretch>
        </p:blipFill>
        <p:spPr bwMode="auto">
          <a:xfrm>
            <a:off x="5821363" y="696913"/>
            <a:ext cx="2701925" cy="2579687"/>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0597" name="Picture 5"/>
          <p:cNvPicPr>
            <a:picLocks noChangeAspect="1" noChangeArrowheads="1"/>
          </p:cNvPicPr>
          <p:nvPr/>
        </p:nvPicPr>
        <p:blipFill>
          <a:blip r:embed="rId5"/>
          <a:srcRect/>
          <a:stretch>
            <a:fillRect/>
          </a:stretch>
        </p:blipFill>
        <p:spPr bwMode="auto">
          <a:xfrm>
            <a:off x="4548188" y="3454400"/>
            <a:ext cx="1787525" cy="2514600"/>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0598" name="Picture 6"/>
          <p:cNvPicPr>
            <a:picLocks noChangeAspect="1" noChangeArrowheads="1"/>
          </p:cNvPicPr>
          <p:nvPr/>
        </p:nvPicPr>
        <p:blipFill>
          <a:blip r:embed="rId6"/>
          <a:srcRect/>
          <a:stretch>
            <a:fillRect/>
          </a:stretch>
        </p:blipFill>
        <p:spPr bwMode="auto">
          <a:xfrm>
            <a:off x="2847975" y="3454400"/>
            <a:ext cx="1700213" cy="2514600"/>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advClick="0" advTm="15000">
        <p14:doors dir="vert"/>
      </p:transition>
    </mc:Choice>
    <mc:Fallback xmlns="">
      <p:transition spd="slow" advClick="0" advTm="1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352444"/>
            <a:ext cx="3733800"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April 2015</a:t>
            </a:r>
            <a:endParaRPr lang="en-US" sz="3200" dirty="0">
              <a:latin typeface="Arial" charset="0"/>
              <a:ea typeface="ＭＳ Ｐゴシック" charset="-128"/>
            </a:endParaRPr>
          </a:p>
        </p:txBody>
      </p:sp>
      <p:sp>
        <p:nvSpPr>
          <p:cNvPr id="7" name="Rounded Rectangle 6"/>
          <p:cNvSpPr/>
          <p:nvPr/>
        </p:nvSpPr>
        <p:spPr>
          <a:xfrm>
            <a:off x="495600" y="5503796"/>
            <a:ext cx="8188553" cy="13500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a:off x="484843" y="2981292"/>
            <a:ext cx="8180387" cy="142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381000" y="914400"/>
            <a:ext cx="6324600" cy="461665"/>
          </a:xfrm>
          <a:prstGeom prst="rect">
            <a:avLst/>
          </a:prstGeom>
          <a:noFill/>
        </p:spPr>
        <p:txBody>
          <a:bodyPr wrap="square">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Monthly Meeting</a:t>
            </a:r>
          </a:p>
        </p:txBody>
      </p:sp>
      <p:pic>
        <p:nvPicPr>
          <p:cNvPr id="110599" name="Picture 7"/>
          <p:cNvPicPr>
            <a:picLocks noChangeAspect="1" noChangeArrowheads="1"/>
          </p:cNvPicPr>
          <p:nvPr/>
        </p:nvPicPr>
        <p:blipFill>
          <a:blip r:embed="rId2"/>
          <a:srcRect/>
          <a:stretch>
            <a:fillRect/>
          </a:stretch>
        </p:blipFill>
        <p:spPr bwMode="auto">
          <a:xfrm>
            <a:off x="6323635" y="650833"/>
            <a:ext cx="2193303" cy="2519384"/>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0603" name="Picture 11"/>
          <p:cNvPicPr>
            <a:picLocks noChangeAspect="1" noChangeArrowheads="1"/>
          </p:cNvPicPr>
          <p:nvPr/>
        </p:nvPicPr>
        <p:blipFill>
          <a:blip r:embed="rId3"/>
          <a:srcRect/>
          <a:stretch>
            <a:fillRect/>
          </a:stretch>
        </p:blipFill>
        <p:spPr bwMode="auto">
          <a:xfrm>
            <a:off x="4618038" y="3324225"/>
            <a:ext cx="3898900" cy="200818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0604" name="Picture 12"/>
          <p:cNvPicPr>
            <a:picLocks noChangeAspect="1" noChangeArrowheads="1"/>
          </p:cNvPicPr>
          <p:nvPr/>
        </p:nvPicPr>
        <p:blipFill>
          <a:blip r:embed="rId4"/>
          <a:srcRect/>
          <a:stretch>
            <a:fillRect/>
          </a:stretch>
        </p:blipFill>
        <p:spPr bwMode="auto">
          <a:xfrm>
            <a:off x="655638" y="3324225"/>
            <a:ext cx="3962400" cy="2020888"/>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28600" y="1677699"/>
            <a:ext cx="6399848" cy="707886"/>
          </a:xfrm>
          <a:prstGeom prst="rect">
            <a:avLst/>
          </a:prstGeom>
          <a:noFill/>
        </p:spPr>
        <p:txBody>
          <a:bodyPr wrap="square">
            <a:spAutoFit/>
          </a:bodyPr>
          <a:lstStyle/>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Guest Speaker: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Honorable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Kurt </a:t>
            </a:r>
            <a:r>
              <a:rPr lang="en-US" sz="2000" b="1" dirty="0" err="1"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Schmoke</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endPar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President, University of Baltimore </a:t>
            </a:r>
          </a:p>
        </p:txBody>
      </p:sp>
    </p:spTree>
  </p:cSld>
  <p:clrMapOvr>
    <a:masterClrMapping/>
  </p:clrMapOvr>
  <mc:AlternateContent xmlns:mc="http://schemas.openxmlformats.org/markup-compatibility/2006" xmlns:p14="http://schemas.microsoft.com/office/powerpoint/2010/main">
    <mc:Choice Requires="p14">
      <p:transition spd="slow" p14:dur="1400" advClick="0" advTm="15000">
        <p14:doors dir="vert"/>
      </p:transition>
    </mc:Choice>
    <mc:Fallback xmlns="">
      <p:transition spd="slow" advClick="0" advTm="15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0888" y="-381000"/>
            <a:ext cx="3668712"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May 2015</a:t>
            </a:r>
            <a:endParaRPr lang="en-US" sz="3200" dirty="0">
              <a:latin typeface="Arial" charset="0"/>
              <a:ea typeface="ＭＳ Ｐゴシック" charset="-128"/>
            </a:endParaRPr>
          </a:p>
        </p:txBody>
      </p:sp>
      <p:sp>
        <p:nvSpPr>
          <p:cNvPr id="7" name="Rounded Rectangle 6"/>
          <p:cNvSpPr/>
          <p:nvPr/>
        </p:nvSpPr>
        <p:spPr>
          <a:xfrm>
            <a:off x="489744" y="5506038"/>
            <a:ext cx="8180387" cy="1349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a:off x="470694" y="2735263"/>
            <a:ext cx="8180388" cy="142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596900" y="685800"/>
            <a:ext cx="8054975" cy="954107"/>
          </a:xfrm>
          <a:prstGeom prst="rect">
            <a:avLst/>
          </a:prstGeom>
          <a:noFill/>
        </p:spPr>
        <p:txBody>
          <a:bodyPr>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Members and Guests </a:t>
            </a:r>
          </a:p>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Enjoy the Closing </a:t>
            </a:r>
            <a:r>
              <a:rPr lang="en-US" sz="28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Program.</a:t>
            </a:r>
            <a:endPar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pic>
        <p:nvPicPr>
          <p:cNvPr id="109570" name="Picture 2" descr="C:\Users\Smith\Desktop\IMG_0548.JPG"/>
          <p:cNvPicPr>
            <a:picLocks noChangeAspect="1" noChangeArrowheads="1"/>
          </p:cNvPicPr>
          <p:nvPr/>
        </p:nvPicPr>
        <p:blipFill>
          <a:blip r:embed="rId2"/>
          <a:srcRect/>
          <a:stretch>
            <a:fillRect/>
          </a:stretch>
        </p:blipFill>
        <p:spPr bwMode="auto">
          <a:xfrm>
            <a:off x="6656387" y="1905000"/>
            <a:ext cx="2003752" cy="3124201"/>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68615" name="Picture 3" descr="C:\Users\Smith\Desktop\IMG_03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417" y="3276600"/>
            <a:ext cx="2095499" cy="2968626"/>
          </a:xfrm>
          <a:prstGeom prst="rect">
            <a:avLst/>
          </a:prstGeom>
          <a:noFill/>
          <a:ln w="28575">
            <a:solidFill>
              <a:srgbClr val="4A6300"/>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4" descr="C:\Users\Smith\Desktop\IMG_03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537" y="3276600"/>
            <a:ext cx="2057400" cy="2968626"/>
          </a:xfrm>
          <a:prstGeom prst="rect">
            <a:avLst/>
          </a:prstGeom>
          <a:noFill/>
          <a:ln w="28575">
            <a:solidFill>
              <a:srgbClr val="4A6300"/>
            </a:solidFill>
            <a:miter lim="800000"/>
            <a:headEnd/>
            <a:tailEnd/>
          </a:ln>
          <a:extLst>
            <a:ext uri="{909E8E84-426E-40DD-AFC4-6F175D3DCCD1}">
              <a14:hiddenFill xmlns:a14="http://schemas.microsoft.com/office/drawing/2010/main">
                <a:solidFill>
                  <a:srgbClr val="FFFFFF"/>
                </a:solidFill>
              </a14:hiddenFill>
            </a:ext>
          </a:extLst>
        </p:spPr>
      </p:pic>
      <p:pic>
        <p:nvPicPr>
          <p:cNvPr id="68617" name="Picture 5" descr="C:\Users\Smith\Desktop\IMG_0367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44" y="2209800"/>
            <a:ext cx="2111560" cy="2966244"/>
          </a:xfrm>
          <a:prstGeom prst="rect">
            <a:avLst/>
          </a:prstGeom>
          <a:noFill/>
          <a:ln w="28575">
            <a:solidFill>
              <a:srgbClr val="4A6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advClick="0" advTm="15000">
        <p14:doors dir="vert"/>
      </p:transition>
    </mc:Choice>
    <mc:Fallback xmlns="">
      <p:transition spd="slow" advClick="0" advTm="15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380999"/>
            <a:ext cx="3689351"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November 2015</a:t>
            </a:r>
            <a:endParaRPr lang="en-US" sz="3200" dirty="0">
              <a:latin typeface="Arial" charset="0"/>
              <a:ea typeface="ＭＳ Ｐゴシック" charset="-128"/>
            </a:endParaRPr>
          </a:p>
        </p:txBody>
      </p:sp>
      <p:sp>
        <p:nvSpPr>
          <p:cNvPr id="7" name="Rounded Rectangle 6"/>
          <p:cNvSpPr/>
          <p:nvPr/>
        </p:nvSpPr>
        <p:spPr>
          <a:xfrm>
            <a:off x="471488" y="5452946"/>
            <a:ext cx="8180387" cy="16839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a:off x="481013" y="3051175"/>
            <a:ext cx="8180387" cy="14287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304800" y="685800"/>
            <a:ext cx="5715000" cy="461963"/>
          </a:xfrm>
          <a:prstGeom prst="rect">
            <a:avLst/>
          </a:prstGeom>
          <a:noFill/>
        </p:spPr>
        <p:txBody>
          <a:bodyPr>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Program Theme:</a:t>
            </a:r>
          </a:p>
        </p:txBody>
      </p:sp>
      <p:sp>
        <p:nvSpPr>
          <p:cNvPr id="4" name="TextBox 3"/>
          <p:cNvSpPr txBox="1"/>
          <p:nvPr/>
        </p:nvSpPr>
        <p:spPr>
          <a:xfrm>
            <a:off x="176213" y="1150693"/>
            <a:ext cx="6010275" cy="2308324"/>
          </a:xfrm>
          <a:prstGeom prst="rect">
            <a:avLst/>
          </a:prstGeom>
          <a:noFill/>
        </p:spPr>
        <p:txBody>
          <a:bodyPr>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After the Unrest: What is Next?</a:t>
            </a:r>
          </a:p>
          <a:p>
            <a:pPr algn="ctr">
              <a:defRPr/>
            </a:pPr>
            <a:endPar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Guest Speaker: Michael Cryer,</a:t>
            </a: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President, The Cryer Group</a:t>
            </a: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“One Baltimore Campaign”</a:t>
            </a: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69639" name="AutoShape 5" descr="Image result for michael cryer baltimore one baltimore photo"/>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11622" name="Picture 6"/>
          <p:cNvPicPr>
            <a:picLocks noChangeAspect="1" noChangeArrowheads="1"/>
          </p:cNvPicPr>
          <p:nvPr/>
        </p:nvPicPr>
        <p:blipFill>
          <a:blip r:embed="rId2"/>
          <a:srcRect/>
          <a:stretch>
            <a:fillRect/>
          </a:stretch>
        </p:blipFill>
        <p:spPr bwMode="auto">
          <a:xfrm>
            <a:off x="5943600" y="915988"/>
            <a:ext cx="2546350" cy="1798637"/>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1623" name="Picture 7"/>
          <p:cNvPicPr>
            <a:picLocks noChangeAspect="1" noChangeArrowheads="1"/>
          </p:cNvPicPr>
          <p:nvPr/>
        </p:nvPicPr>
        <p:blipFill>
          <a:blip r:embed="rId3"/>
          <a:srcRect/>
          <a:stretch>
            <a:fillRect/>
          </a:stretch>
        </p:blipFill>
        <p:spPr bwMode="auto">
          <a:xfrm>
            <a:off x="1143000" y="3194050"/>
            <a:ext cx="3502025" cy="22606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9642" name="Picture 8" descr="C:\Users\Smith\Desktop\Pictures for Presentation\IMG_1324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194050"/>
            <a:ext cx="234315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3"/>
          <a:srcRect/>
          <a:stretch>
            <a:fillRect/>
          </a:stretch>
        </p:blipFill>
        <p:spPr bwMode="auto">
          <a:xfrm>
            <a:off x="4621213" y="3194050"/>
            <a:ext cx="3379787" cy="22606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964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1950" y="3194050"/>
            <a:ext cx="3260725" cy="224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1013" y="5715000"/>
            <a:ext cx="8170862" cy="584200"/>
          </a:xfrm>
          <a:prstGeom prst="rect">
            <a:avLst/>
          </a:prstGeom>
          <a:noFill/>
        </p:spPr>
        <p:txBody>
          <a:bodyPr>
            <a:spAutoFit/>
          </a:bodyPr>
          <a:lstStyle/>
          <a:p>
            <a:pPr algn="ctr">
              <a:defRPr/>
            </a:pPr>
            <a:r>
              <a:rPr lang="en-US" sz="1600" b="1" dirty="0">
                <a:solidFill>
                  <a:schemeClr val="accent1">
                    <a:lumMod val="50000"/>
                  </a:schemeClr>
                </a:solidFill>
                <a:latin typeface="Arial" charset="0"/>
                <a:ea typeface="ＭＳ Ｐゴシック" charset="-128"/>
              </a:rPr>
              <a:t>Officers: President, Patricia </a:t>
            </a:r>
            <a:r>
              <a:rPr lang="en-US" sz="1600" b="1" dirty="0" err="1">
                <a:solidFill>
                  <a:schemeClr val="accent1">
                    <a:lumMod val="50000"/>
                  </a:schemeClr>
                </a:solidFill>
                <a:latin typeface="Arial" charset="0"/>
                <a:ea typeface="ＭＳ Ｐゴシック" charset="-128"/>
              </a:rPr>
              <a:t>Jessamy</a:t>
            </a:r>
            <a:r>
              <a:rPr lang="en-US" sz="1600" b="1" dirty="0">
                <a:solidFill>
                  <a:schemeClr val="accent1">
                    <a:lumMod val="50000"/>
                  </a:schemeClr>
                </a:solidFill>
                <a:latin typeface="Arial" charset="0"/>
                <a:ea typeface="ＭＳ Ｐゴシック" charset="-128"/>
              </a:rPr>
              <a:t>, Esq., Vice President, </a:t>
            </a:r>
          </a:p>
          <a:p>
            <a:pPr algn="ctr">
              <a:defRPr/>
            </a:pPr>
            <a:r>
              <a:rPr lang="en-US" sz="1600" b="1" dirty="0" err="1">
                <a:solidFill>
                  <a:schemeClr val="accent1">
                    <a:lumMod val="50000"/>
                  </a:schemeClr>
                </a:solidFill>
                <a:latin typeface="Arial" charset="0"/>
                <a:ea typeface="ＭＳ Ｐゴシック" charset="-128"/>
              </a:rPr>
              <a:t>Margarett</a:t>
            </a:r>
            <a:r>
              <a:rPr lang="en-US" sz="1600" b="1" dirty="0">
                <a:solidFill>
                  <a:schemeClr val="accent1">
                    <a:lumMod val="50000"/>
                  </a:schemeClr>
                </a:solidFill>
                <a:latin typeface="Arial" charset="0"/>
                <a:ea typeface="ＭＳ Ｐゴシック" charset="-128"/>
              </a:rPr>
              <a:t> Shipley, Rev. Canon Dr. </a:t>
            </a:r>
            <a:r>
              <a:rPr lang="en-US" sz="1600" b="1" dirty="0" err="1">
                <a:solidFill>
                  <a:schemeClr val="accent1">
                    <a:lumMod val="50000"/>
                  </a:schemeClr>
                </a:solidFill>
                <a:latin typeface="Arial" charset="0"/>
                <a:ea typeface="ＭＳ Ｐゴシック" charset="-128"/>
              </a:rPr>
              <a:t>Sandye</a:t>
            </a:r>
            <a:r>
              <a:rPr lang="en-US" sz="1600" b="1" dirty="0">
                <a:solidFill>
                  <a:schemeClr val="accent1">
                    <a:lumMod val="50000"/>
                  </a:schemeClr>
                </a:solidFill>
                <a:latin typeface="Arial" charset="0"/>
                <a:ea typeface="ＭＳ Ｐゴシック" charset="-128"/>
              </a:rPr>
              <a:t> </a:t>
            </a:r>
            <a:r>
              <a:rPr lang="en-US" sz="1600" b="1" dirty="0" smtClean="0">
                <a:solidFill>
                  <a:schemeClr val="accent1">
                    <a:lumMod val="50000"/>
                  </a:schemeClr>
                </a:solidFill>
                <a:latin typeface="Arial" charset="0"/>
                <a:ea typeface="ＭＳ Ｐゴシック" charset="-128"/>
              </a:rPr>
              <a:t>Wilson, Recording Secretary</a:t>
            </a:r>
            <a:endParaRPr lang="en-US" sz="1600" b="1" dirty="0">
              <a:solidFill>
                <a:schemeClr val="accent1">
                  <a:lumMod val="50000"/>
                </a:schemeClr>
              </a:solidFill>
              <a:latin typeface="Arial" charset="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354816"/>
            <a:ext cx="3394075"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January 2016</a:t>
            </a:r>
            <a:endParaRPr lang="en-US" sz="3200" dirty="0">
              <a:latin typeface="Arial" charset="0"/>
              <a:ea typeface="ＭＳ Ｐゴシック" charset="-128"/>
            </a:endParaRPr>
          </a:p>
        </p:txBody>
      </p:sp>
      <p:sp>
        <p:nvSpPr>
          <p:cNvPr id="7" name="Rounded Rectangle 6"/>
          <p:cNvSpPr/>
          <p:nvPr/>
        </p:nvSpPr>
        <p:spPr>
          <a:xfrm>
            <a:off x="481013" y="5999591"/>
            <a:ext cx="8180387" cy="6746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8" name="Rounded Rectangle 7"/>
          <p:cNvSpPr/>
          <p:nvPr/>
        </p:nvSpPr>
        <p:spPr>
          <a:xfrm>
            <a:off x="471488" y="3491195"/>
            <a:ext cx="8180387" cy="747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76201" y="685800"/>
            <a:ext cx="6896100" cy="523220"/>
          </a:xfrm>
          <a:prstGeom prst="rect">
            <a:avLst/>
          </a:prstGeom>
          <a:noFill/>
        </p:spPr>
        <p:txBody>
          <a:bodyPr wrap="square">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Program Theme:</a:t>
            </a:r>
          </a:p>
        </p:txBody>
      </p:sp>
      <p:sp>
        <p:nvSpPr>
          <p:cNvPr id="4" name="TextBox 3"/>
          <p:cNvSpPr txBox="1"/>
          <p:nvPr/>
        </p:nvSpPr>
        <p:spPr>
          <a:xfrm>
            <a:off x="-381000" y="1147763"/>
            <a:ext cx="7696200" cy="2492990"/>
          </a:xfrm>
          <a:prstGeom prst="rect">
            <a:avLst/>
          </a:prstGeom>
          <a:noFill/>
        </p:spPr>
        <p:txBody>
          <a:bodyPr wrap="square">
            <a:spAutoFit/>
          </a:bodyPr>
          <a:lstStyle/>
          <a:p>
            <a:pPr algn="ctr">
              <a:defRPr/>
            </a:pPr>
            <a:r>
              <a:rPr lang="en-US" sz="28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After the Unrest: What is Next?</a:t>
            </a:r>
          </a:p>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endPar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Guest Speaker: Annette </a:t>
            </a:r>
            <a:r>
              <a:rPr lang="en-US" sz="2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March-Grier, </a:t>
            </a:r>
          </a:p>
          <a:p>
            <a:pPr algn="ctr">
              <a:defRPr/>
            </a:pPr>
            <a:r>
              <a:rPr lang="en-US" sz="2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Founder and President, Roberta’s </a:t>
            </a:r>
            <a:r>
              <a:rPr lang="en-US" sz="2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House </a:t>
            </a:r>
          </a:p>
          <a:p>
            <a:pPr algn="ctr">
              <a:defRPr/>
            </a:pPr>
            <a:r>
              <a:rPr lang="en-US" sz="2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a:t>
            </a:r>
            <a:r>
              <a:rPr lang="en-US" sz="2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Devastating Effects of Grief and </a:t>
            </a:r>
            <a:r>
              <a:rPr lang="en-US" sz="2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Loss”</a:t>
            </a:r>
            <a:endParaRPr lang="en-US" sz="2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a:p>
            <a:pPr algn="ctr">
              <a:defRPr/>
            </a:pPr>
            <a:r>
              <a:rPr lang="en-US" sz="2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p>
        </p:txBody>
      </p:sp>
      <p:sp>
        <p:nvSpPr>
          <p:cNvPr id="70663" name="AutoShape 5" descr="Image result for michael cryer baltimore one baltimore photo"/>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11627" name="Picture 11"/>
          <p:cNvPicPr>
            <a:picLocks noChangeAspect="1" noChangeArrowheads="1"/>
          </p:cNvPicPr>
          <p:nvPr/>
        </p:nvPicPr>
        <p:blipFill>
          <a:blip r:embed="rId2"/>
          <a:srcRect/>
          <a:stretch>
            <a:fillRect/>
          </a:stretch>
        </p:blipFill>
        <p:spPr bwMode="auto">
          <a:xfrm>
            <a:off x="6535615" y="1209020"/>
            <a:ext cx="2078892" cy="2105101"/>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066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289" y="3810000"/>
            <a:ext cx="1943100" cy="1798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066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389" y="3810000"/>
            <a:ext cx="1721703" cy="1798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066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57" y="3810000"/>
            <a:ext cx="1811704" cy="1798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066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717" y="3810000"/>
            <a:ext cx="2713037" cy="1798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381000"/>
            <a:ext cx="8382000" cy="6019800"/>
          </a:xfrm>
        </p:spPr>
        <p:txBody>
          <a:bodyPr rtlCol="0">
            <a:normAutofit fontScale="90000"/>
          </a:bodyPr>
          <a:lstStyle/>
          <a:p>
            <a:pPr algn="ctr" fontAlgn="auto">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Early Years of The DuBois Circle</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In 1926 The DuBois Circle</a:t>
            </a:r>
            <a:br>
              <a:rPr lang="en-US" altLang="en-US" sz="2700"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 Celebrates </a:t>
            </a:r>
            <a:r>
              <a:rPr lang="en-US" altLang="en-US" sz="2700" b="1" dirty="0">
                <a:solidFill>
                  <a:schemeClr val="accent1">
                    <a:lumMod val="50000"/>
                  </a:schemeClr>
                </a:solidFill>
                <a:effectLst>
                  <a:outerShdw blurRad="38100" dist="38100" dir="2700000" algn="tl">
                    <a:srgbClr val="000000">
                      <a:alpha val="43137"/>
                    </a:srgbClr>
                  </a:outerShdw>
                </a:effectLst>
              </a:rPr>
              <a:t>its </a:t>
            </a:r>
            <a:r>
              <a:rPr lang="en-US" altLang="en-US" sz="2700" b="1" dirty="0" smtClean="0">
                <a:solidFill>
                  <a:schemeClr val="accent1">
                    <a:lumMod val="50000"/>
                  </a:schemeClr>
                </a:solidFill>
                <a:effectLst>
                  <a:outerShdw blurRad="38100" dist="38100" dir="2700000" algn="tl">
                    <a:srgbClr val="000000">
                      <a:alpha val="43137"/>
                    </a:srgbClr>
                  </a:outerShdw>
                </a:effectLst>
              </a:rPr>
              <a:t>25</a:t>
            </a:r>
            <a:r>
              <a:rPr lang="en-US" altLang="en-US" sz="2700" b="1" baseline="30000" dirty="0" smtClean="0">
                <a:solidFill>
                  <a:schemeClr val="accent1">
                    <a:lumMod val="50000"/>
                  </a:schemeClr>
                </a:solidFill>
                <a:effectLst>
                  <a:outerShdw blurRad="38100" dist="38100" dir="2700000" algn="tl">
                    <a:srgbClr val="000000">
                      <a:alpha val="43137"/>
                    </a:srgbClr>
                  </a:outerShdw>
                </a:effectLst>
              </a:rPr>
              <a:t>th</a:t>
            </a:r>
            <a:r>
              <a:rPr lang="en-US" altLang="en-US" sz="2700" b="1" dirty="0" smtClean="0">
                <a:solidFill>
                  <a:schemeClr val="accent1">
                    <a:lumMod val="50000"/>
                  </a:schemeClr>
                </a:solidFill>
                <a:effectLst>
                  <a:outerShdw blurRad="38100" dist="38100" dir="2700000" algn="tl">
                    <a:srgbClr val="000000">
                      <a:alpha val="43137"/>
                    </a:srgbClr>
                  </a:outerShdw>
                </a:effectLst>
              </a:rPr>
              <a:t> Anniversary. </a:t>
            </a:r>
          </a:p>
        </p:txBody>
      </p:sp>
      <p:pic>
        <p:nvPicPr>
          <p:cNvPr id="4" name="Content Placeholder 3"/>
          <p:cNvPicPr>
            <a:picLocks noGrp="1" noChangeAspect="1"/>
          </p:cNvPicPr>
          <p:nvPr>
            <p:ph idx="1"/>
          </p:nvPr>
        </p:nvPicPr>
        <p:blipFill>
          <a:blip r:embed="rId3"/>
          <a:stretch>
            <a:fillRect/>
          </a:stretch>
        </p:blipFill>
        <p:spPr>
          <a:xfrm>
            <a:off x="2286000" y="1447800"/>
            <a:ext cx="4572000" cy="4044950"/>
          </a:xfrm>
          <a:ln w="38100">
            <a:solidFill>
              <a:schemeClr val="accent1">
                <a:lumMod val="50000"/>
              </a:schemeClr>
            </a:solidFill>
          </a:ln>
        </p:spPr>
      </p:pic>
      <p:sp>
        <p:nvSpPr>
          <p:cNvPr id="2" name="TextBox 1"/>
          <p:cNvSpPr txBox="1"/>
          <p:nvPr/>
        </p:nvSpPr>
        <p:spPr>
          <a:xfrm>
            <a:off x="5715000" y="1"/>
            <a:ext cx="1295400" cy="584775"/>
          </a:xfrm>
          <a:prstGeom prst="rect">
            <a:avLst/>
          </a:prstGeom>
          <a:noFill/>
          <a:ln>
            <a:noFill/>
          </a:ln>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1926</a:t>
            </a:r>
          </a:p>
        </p:txBody>
      </p:sp>
    </p:spTree>
    <p:extLst>
      <p:ext uri="{BB962C8B-B14F-4D97-AF65-F5344CB8AC3E}">
        <p14:creationId xmlns:p14="http://schemas.microsoft.com/office/powerpoint/2010/main" val="249497848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50485" y="-366741"/>
            <a:ext cx="3241675" cy="954107"/>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sz="3200" b="1" dirty="0" smtClean="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March 2016</a:t>
            </a:r>
            <a:endParaRPr lang="en-US" sz="3200" dirty="0">
              <a:latin typeface="Arial" charset="0"/>
              <a:ea typeface="ＭＳ Ｐゴシック" charset="-128"/>
            </a:endParaRPr>
          </a:p>
        </p:txBody>
      </p:sp>
      <p:sp>
        <p:nvSpPr>
          <p:cNvPr id="7" name="Rounded Rectangle 6"/>
          <p:cNvSpPr/>
          <p:nvPr/>
        </p:nvSpPr>
        <p:spPr>
          <a:xfrm>
            <a:off x="487680" y="5445760"/>
            <a:ext cx="8164195" cy="1755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646271" y="713469"/>
            <a:ext cx="5715000" cy="461963"/>
          </a:xfrm>
          <a:prstGeom prst="rect">
            <a:avLst/>
          </a:prstGeom>
          <a:noFill/>
        </p:spPr>
        <p:txBody>
          <a:bodyPr>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DuBois Circle Program Theme:</a:t>
            </a:r>
          </a:p>
        </p:txBody>
      </p:sp>
      <p:sp>
        <p:nvSpPr>
          <p:cNvPr id="4" name="TextBox 3"/>
          <p:cNvSpPr txBox="1"/>
          <p:nvPr/>
        </p:nvSpPr>
        <p:spPr>
          <a:xfrm>
            <a:off x="487679" y="1147763"/>
            <a:ext cx="6116321" cy="1877437"/>
          </a:xfrm>
          <a:prstGeom prst="rect">
            <a:avLst/>
          </a:prstGeom>
          <a:noFill/>
        </p:spPr>
        <p:txBody>
          <a:bodyPr wrap="square">
            <a:spAutoFit/>
          </a:bodyPr>
          <a:lstStyle/>
          <a:p>
            <a:pPr algn="ctr">
              <a:defRPr/>
            </a:pP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After the Unrest: What is Next?</a:t>
            </a:r>
          </a:p>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a:t>
            </a: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Guest Speaker Dr</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 Lena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Wen, </a:t>
            </a: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Baltimore Commissioner </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of Health</a:t>
            </a:r>
          </a:p>
          <a:p>
            <a:pPr algn="ct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“Working </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Toward a Healthier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Baltimore” </a:t>
            </a: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1686" name="AutoShape 5" descr="Image result for michael cryer baltimore one baltimore photo"/>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24930" name="Picture 2"/>
          <p:cNvPicPr>
            <a:picLocks noChangeAspect="1" noChangeArrowheads="1"/>
          </p:cNvPicPr>
          <p:nvPr/>
        </p:nvPicPr>
        <p:blipFill>
          <a:blip r:embed="rId2"/>
          <a:srcRect/>
          <a:stretch>
            <a:fillRect/>
          </a:stretch>
        </p:blipFill>
        <p:spPr bwMode="auto">
          <a:xfrm>
            <a:off x="4038600" y="3657600"/>
            <a:ext cx="1741488" cy="2322513"/>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4933" name="Picture 5" descr="C:\Users\Smith\Desktop\Pictures for Presentation\IMG_1808 (2).JPG"/>
          <p:cNvPicPr>
            <a:picLocks noChangeAspect="1" noChangeArrowheads="1"/>
          </p:cNvPicPr>
          <p:nvPr/>
        </p:nvPicPr>
        <p:blipFill>
          <a:blip r:embed="rId3"/>
          <a:srcRect/>
          <a:stretch>
            <a:fillRect/>
          </a:stretch>
        </p:blipFill>
        <p:spPr bwMode="auto">
          <a:xfrm>
            <a:off x="2941638" y="3092450"/>
            <a:ext cx="3160712" cy="3160713"/>
          </a:xfrm>
          <a:prstGeom prst="rect">
            <a:avLst/>
          </a:prstGeom>
          <a:noFill/>
          <a:ln w="28575">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24935" name="Picture 7"/>
          <p:cNvPicPr>
            <a:picLocks noChangeAspect="1" noChangeArrowheads="1"/>
          </p:cNvPicPr>
          <p:nvPr/>
        </p:nvPicPr>
        <p:blipFill>
          <a:blip r:embed="rId2"/>
          <a:srcRect/>
          <a:stretch>
            <a:fillRect/>
          </a:stretch>
        </p:blipFill>
        <p:spPr bwMode="auto">
          <a:xfrm>
            <a:off x="657225" y="3224213"/>
            <a:ext cx="2249488" cy="2895600"/>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49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638" y="3259138"/>
            <a:ext cx="2362200" cy="2898775"/>
          </a:xfrm>
          <a:prstGeom prst="rect">
            <a:avLst/>
          </a:prstGeom>
          <a:noFill/>
          <a:ln w="28575">
            <a:solidFill>
              <a:srgbClr val="4A6300"/>
            </a:solidFill>
            <a:miter lim="800000"/>
            <a:headEnd/>
            <a:tailEnd/>
          </a:ln>
          <a:extLst>
            <a:ext uri="{909E8E84-426E-40DD-AFC4-6F175D3DCCD1}">
              <a14:hiddenFill xmlns:a14="http://schemas.microsoft.com/office/drawing/2010/main">
                <a:solidFill>
                  <a:schemeClr val="accent1"/>
                </a:solidFill>
              </a14:hiddenFill>
            </a:ext>
          </a:extLst>
        </p:spPr>
      </p:pic>
      <p:pic>
        <p:nvPicPr>
          <p:cNvPr id="124937" name="Picture 9"/>
          <p:cNvPicPr>
            <a:picLocks noChangeAspect="1" noChangeArrowheads="1"/>
          </p:cNvPicPr>
          <p:nvPr/>
        </p:nvPicPr>
        <p:blipFill>
          <a:blip r:embed="rId5"/>
          <a:srcRect/>
          <a:stretch>
            <a:fillRect/>
          </a:stretch>
        </p:blipFill>
        <p:spPr bwMode="auto">
          <a:xfrm>
            <a:off x="6519863" y="781050"/>
            <a:ext cx="1862137" cy="2311400"/>
          </a:xfrm>
          <a:prstGeom prst="rect">
            <a:avLst/>
          </a:prstGeom>
          <a:noFill/>
          <a:ln w="38100">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3999" y="-212725"/>
            <a:ext cx="2518569" cy="831851"/>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endParaRPr lang="en-US" dirty="0">
              <a:latin typeface="Arial" charset="0"/>
              <a:ea typeface="ＭＳ Ｐゴシック" charset="-128"/>
            </a:endParaRPr>
          </a:p>
        </p:txBody>
      </p:sp>
      <p:sp>
        <p:nvSpPr>
          <p:cNvPr id="7" name="Rounded Rectangle 6"/>
          <p:cNvSpPr/>
          <p:nvPr/>
        </p:nvSpPr>
        <p:spPr>
          <a:xfrm>
            <a:off x="481013" y="6307922"/>
            <a:ext cx="8201025" cy="928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1524000" y="833507"/>
            <a:ext cx="7141473" cy="461665"/>
          </a:xfrm>
          <a:prstGeom prst="rect">
            <a:avLst/>
          </a:prstGeom>
          <a:noFill/>
        </p:spPr>
        <p:txBody>
          <a:bodyPr wrap="square">
            <a:spAutoFit/>
          </a:bodyPr>
          <a:lstStyle/>
          <a:p>
            <a:pP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DuBois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Circle</a:t>
            </a: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2709" name="AutoShape 5" descr="Image result for DuBois prayers for dark people"/>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10" name="AutoShape 7" descr="Image result for DuBois prayers for dark people"/>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27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835" y="880063"/>
            <a:ext cx="4338638" cy="424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62001" y="1524000"/>
            <a:ext cx="7090567" cy="4093428"/>
          </a:xfrm>
          <a:prstGeom prst="rect">
            <a:avLst/>
          </a:prstGeom>
          <a:solidFill>
            <a:schemeClr val="accent1">
              <a:lumMod val="20000"/>
              <a:lumOff val="80000"/>
            </a:schemeClr>
          </a:solidFill>
          <a:ln>
            <a:solidFill>
              <a:srgbClr val="FFC000"/>
            </a:solidFill>
          </a:ln>
        </p:spPr>
        <p:txBody>
          <a:bodyPr wrap="square">
            <a:spAutoFit/>
          </a:bodyPr>
          <a:lstStyle/>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The DuBois Circle, the </a:t>
            </a:r>
            <a:r>
              <a:rPr lang="en-US" sz="2000" b="1" dirty="0">
                <a:solidFill>
                  <a:schemeClr val="accent1">
                    <a:lumMod val="50000"/>
                  </a:schemeClr>
                </a:solidFill>
                <a:effectLst>
                  <a:outerShdw blurRad="38100" dist="38100" dir="2700000" algn="tl">
                    <a:srgbClr val="000000">
                      <a:alpha val="43137"/>
                    </a:srgbClr>
                  </a:outerShdw>
                </a:effectLst>
              </a:rPr>
              <a:t>oldest Black women’s organization in </a:t>
            </a:r>
            <a:r>
              <a:rPr lang="en-US" sz="2000" b="1" dirty="0" smtClean="0">
                <a:solidFill>
                  <a:schemeClr val="accent1">
                    <a:lumMod val="50000"/>
                  </a:schemeClr>
                </a:solidFill>
                <a:effectLst>
                  <a:outerShdw blurRad="38100" dist="38100" dir="2700000" algn="tl">
                    <a:srgbClr val="000000">
                      <a:alpha val="43137"/>
                    </a:srgbClr>
                  </a:outerShdw>
                </a:effectLst>
              </a:rPr>
              <a:t>Baltimore, has donated </a:t>
            </a:r>
            <a:r>
              <a:rPr lang="en-US" sz="2000" b="1" dirty="0">
                <a:solidFill>
                  <a:schemeClr val="accent1">
                    <a:lumMod val="50000"/>
                  </a:schemeClr>
                </a:solidFill>
                <a:effectLst>
                  <a:outerShdw blurRad="38100" dist="38100" dir="2700000" algn="tl">
                    <a:srgbClr val="000000">
                      <a:alpha val="43137"/>
                    </a:srgbClr>
                  </a:outerShdw>
                </a:effectLst>
              </a:rPr>
              <a:t>to </a:t>
            </a:r>
            <a:r>
              <a:rPr lang="en-US" sz="2000" b="1" dirty="0" smtClean="0">
                <a:solidFill>
                  <a:schemeClr val="accent1">
                    <a:lumMod val="50000"/>
                  </a:schemeClr>
                </a:solidFill>
                <a:effectLst>
                  <a:outerShdw blurRad="38100" dist="38100" dir="2700000" algn="tl">
                    <a:srgbClr val="000000">
                      <a:alpha val="43137"/>
                    </a:srgbClr>
                  </a:outerShdw>
                </a:effectLst>
              </a:rPr>
              <a:t>Mrs. Santa, </a:t>
            </a: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My Sister’s Place, House of Ruth, Christopher’s </a:t>
            </a:r>
            <a:r>
              <a:rPr lang="en-US" sz="2000" b="1" dirty="0">
                <a:solidFill>
                  <a:schemeClr val="accent1">
                    <a:lumMod val="50000"/>
                  </a:schemeClr>
                </a:solidFill>
                <a:effectLst>
                  <a:outerShdw blurRad="38100" dist="38100" dir="2700000" algn="tl">
                    <a:srgbClr val="000000">
                      <a:alpha val="43137"/>
                    </a:srgbClr>
                  </a:outerShdw>
                </a:effectLst>
              </a:rPr>
              <a:t>Place, </a:t>
            </a:r>
            <a:r>
              <a:rPr lang="en-US" sz="2000" b="1" dirty="0" smtClean="0">
                <a:solidFill>
                  <a:schemeClr val="accent1">
                    <a:lumMod val="50000"/>
                  </a:schemeClr>
                </a:solidFill>
                <a:effectLst>
                  <a:outerShdw blurRad="38100" dist="38100" dir="2700000" algn="tl">
                    <a:srgbClr val="000000">
                      <a:alpha val="43137"/>
                    </a:srgbClr>
                  </a:outerShdw>
                </a:effectLst>
              </a:rPr>
              <a:t>and </a:t>
            </a:r>
            <a:r>
              <a:rPr lang="en-US" sz="2000" b="1" dirty="0">
                <a:solidFill>
                  <a:schemeClr val="accent1">
                    <a:lumMod val="50000"/>
                  </a:schemeClr>
                </a:solidFill>
                <a:effectLst>
                  <a:outerShdw blurRad="38100" dist="38100" dir="2700000" algn="tl">
                    <a:srgbClr val="000000">
                      <a:alpha val="43137"/>
                    </a:srgbClr>
                  </a:outerShdw>
                </a:effectLst>
              </a:rPr>
              <a:t>The Nathan Carter School </a:t>
            </a:r>
            <a:r>
              <a:rPr lang="en-US" sz="2000" b="1" dirty="0" smtClean="0">
                <a:solidFill>
                  <a:schemeClr val="accent1">
                    <a:lumMod val="50000"/>
                  </a:schemeClr>
                </a:solidFill>
                <a:effectLst>
                  <a:outerShdw blurRad="38100" dist="38100" dir="2700000" algn="tl">
                    <a:srgbClr val="000000">
                      <a:alpha val="43137"/>
                    </a:srgbClr>
                  </a:outerShdw>
                </a:effectLst>
              </a:rPr>
              <a:t>of </a:t>
            </a:r>
            <a:r>
              <a:rPr lang="en-US" sz="2000" b="1" dirty="0">
                <a:solidFill>
                  <a:schemeClr val="accent1">
                    <a:lumMod val="50000"/>
                  </a:schemeClr>
                </a:solidFill>
                <a:effectLst>
                  <a:outerShdw blurRad="38100" dist="38100" dir="2700000" algn="tl">
                    <a:srgbClr val="000000">
                      <a:alpha val="43137"/>
                    </a:srgbClr>
                  </a:outerShdw>
                </a:effectLst>
              </a:rPr>
              <a:t>Music at New Shiloh Baptist Church, The Enoch </a:t>
            </a:r>
            <a:r>
              <a:rPr lang="en-US" sz="2000" b="1" dirty="0" smtClean="0">
                <a:solidFill>
                  <a:schemeClr val="accent1">
                    <a:lumMod val="50000"/>
                  </a:schemeClr>
                </a:solidFill>
                <a:effectLst>
                  <a:outerShdw blurRad="38100" dist="38100" dir="2700000" algn="tl">
                    <a:srgbClr val="000000">
                      <a:alpha val="43137"/>
                    </a:srgbClr>
                  </a:outerShdw>
                </a:effectLst>
              </a:rPr>
              <a:t>Pratt </a:t>
            </a:r>
            <a:r>
              <a:rPr lang="en-US" sz="2000" b="1" dirty="0">
                <a:solidFill>
                  <a:schemeClr val="accent1">
                    <a:lumMod val="50000"/>
                  </a:schemeClr>
                </a:solidFill>
                <a:effectLst>
                  <a:outerShdw blurRad="38100" dist="38100" dir="2700000" algn="tl">
                    <a:srgbClr val="000000">
                      <a:alpha val="43137"/>
                    </a:srgbClr>
                  </a:outerShdw>
                </a:effectLst>
              </a:rPr>
              <a:t>Library, the Afro-American Newspaper, </a:t>
            </a:r>
            <a:r>
              <a:rPr lang="en-US" sz="2000" b="1" dirty="0" smtClean="0">
                <a:solidFill>
                  <a:schemeClr val="accent1">
                    <a:lumMod val="50000"/>
                  </a:schemeClr>
                </a:solidFill>
                <a:effectLst>
                  <a:outerShdw blurRad="38100" dist="38100" dir="2700000" algn="tl">
                    <a:srgbClr val="000000">
                      <a:alpha val="43137"/>
                    </a:srgbClr>
                  </a:outerShdw>
                </a:effectLst>
              </a:rPr>
              <a:t>and Florence </a:t>
            </a:r>
            <a:r>
              <a:rPr lang="en-US" sz="2000" b="1" dirty="0" err="1">
                <a:solidFill>
                  <a:schemeClr val="accent1">
                    <a:lumMod val="50000"/>
                  </a:schemeClr>
                </a:solidFill>
                <a:effectLst>
                  <a:outerShdw blurRad="38100" dist="38100" dir="2700000" algn="tl">
                    <a:srgbClr val="000000">
                      <a:alpha val="43137"/>
                    </a:srgbClr>
                  </a:outerShdw>
                </a:effectLst>
              </a:rPr>
              <a:t>Crittenton</a:t>
            </a:r>
            <a:r>
              <a:rPr lang="en-US" sz="2000" b="1" dirty="0">
                <a:solidFill>
                  <a:schemeClr val="accent1">
                    <a:lumMod val="50000"/>
                  </a:schemeClr>
                </a:solidFill>
                <a:effectLst>
                  <a:outerShdw blurRad="38100" dist="38100" dir="2700000" algn="tl">
                    <a:srgbClr val="000000">
                      <a:alpha val="43137"/>
                    </a:srgbClr>
                  </a:outerShdw>
                </a:effectLst>
              </a:rPr>
              <a:t> Services.  </a:t>
            </a: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In its 110</a:t>
            </a:r>
            <a:r>
              <a:rPr lang="en-US" sz="2000" b="1" baseline="30000" dirty="0" smtClean="0">
                <a:solidFill>
                  <a:schemeClr val="accent1">
                    <a:lumMod val="50000"/>
                  </a:schemeClr>
                </a:solidFill>
                <a:effectLst>
                  <a:outerShdw blurRad="38100" dist="38100" dir="2700000" algn="tl">
                    <a:srgbClr val="000000">
                      <a:alpha val="43137"/>
                    </a:srgbClr>
                  </a:outerShdw>
                </a:effectLst>
              </a:rPr>
              <a:t>th</a:t>
            </a:r>
            <a:r>
              <a:rPr lang="en-US" sz="2000" b="1" dirty="0" smtClean="0">
                <a:solidFill>
                  <a:schemeClr val="accent1">
                    <a:lumMod val="50000"/>
                  </a:schemeClr>
                </a:solidFill>
                <a:effectLst>
                  <a:outerShdw blurRad="38100" dist="38100" dir="2700000" algn="tl">
                    <a:srgbClr val="000000">
                      <a:alpha val="43137"/>
                    </a:srgbClr>
                  </a:outerShdw>
                </a:effectLst>
              </a:rPr>
              <a:t> year, The DuBois Circle continues an </a:t>
            </a: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active </a:t>
            </a:r>
            <a:r>
              <a:rPr lang="en-US" sz="2000" b="1" dirty="0">
                <a:solidFill>
                  <a:schemeClr val="accent1">
                    <a:lumMod val="50000"/>
                  </a:schemeClr>
                </a:solidFill>
                <a:effectLst>
                  <a:outerShdw blurRad="38100" dist="38100" dir="2700000" algn="tl">
                    <a:srgbClr val="000000">
                      <a:alpha val="43137"/>
                    </a:srgbClr>
                  </a:outerShdw>
                </a:effectLst>
              </a:rPr>
              <a:t>concern for politics, immigration, and education</a:t>
            </a:r>
            <a:r>
              <a:rPr lang="en-US" sz="2000" b="1" dirty="0" smtClean="0">
                <a:solidFill>
                  <a:schemeClr val="accent1">
                    <a:lumMod val="50000"/>
                  </a:schemeClr>
                </a:solidFill>
                <a:effectLst>
                  <a:outerShdw blurRad="38100" dist="38100" dir="2700000" algn="tl">
                    <a:srgbClr val="000000">
                      <a:alpha val="43137"/>
                    </a:srgbClr>
                  </a:outerShdw>
                </a:effectLst>
              </a:rPr>
              <a:t>.</a:t>
            </a: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 (Brenda Johnson, </a:t>
            </a:r>
            <a:r>
              <a:rPr lang="en-US" sz="2000" b="1" i="1" dirty="0" smtClean="0">
                <a:solidFill>
                  <a:schemeClr val="accent1">
                    <a:lumMod val="50000"/>
                  </a:schemeClr>
                </a:solidFill>
                <a:effectLst>
                  <a:outerShdw blurRad="38100" dist="38100" dir="2700000" algn="tl">
                    <a:srgbClr val="000000">
                      <a:alpha val="43137"/>
                    </a:srgbClr>
                  </a:outerShdw>
                </a:effectLst>
              </a:rPr>
              <a:t>The Baltimore Times</a:t>
            </a:r>
            <a:r>
              <a:rPr lang="en-US" sz="2000" b="1" dirty="0" smtClean="0">
                <a:solidFill>
                  <a:schemeClr val="accent1">
                    <a:lumMod val="50000"/>
                  </a:schemeClr>
                </a:solidFill>
                <a:effectLst>
                  <a:outerShdw blurRad="38100" dist="38100" dir="2700000" algn="tl">
                    <a:srgbClr val="000000">
                      <a:alpha val="43137"/>
                    </a:srgbClr>
                  </a:outerShdw>
                </a:effectLst>
              </a:rPr>
              <a:t>)</a:t>
            </a:r>
          </a:p>
          <a:p>
            <a:pPr algn="ctr">
              <a:defRPr/>
            </a:pPr>
            <a:endParaRPr lang="en-US" sz="2000" b="1" dirty="0">
              <a:solidFill>
                <a:schemeClr val="accent1">
                  <a:lumMod val="50000"/>
                </a:schemeClr>
              </a:solidFill>
              <a:effectLst>
                <a:outerShdw blurRad="38100" dist="38100" dir="2700000" algn="tl">
                  <a:srgbClr val="000000">
                    <a:alpha val="43137"/>
                  </a:srgbClr>
                </a:outerShdw>
              </a:effectLst>
              <a:latin typeface="Tempus Sans ITC" panose="04020404030D07020202" pitchFamily="82" charset="0"/>
              <a:ea typeface="ＭＳ Ｐゴシック" charset="-128"/>
            </a:endParaRPr>
          </a:p>
        </p:txBody>
      </p:sp>
      <p:sp>
        <p:nvSpPr>
          <p:cNvPr id="6" name="TextBox 5"/>
          <p:cNvSpPr txBox="1"/>
          <p:nvPr/>
        </p:nvSpPr>
        <p:spPr>
          <a:xfrm>
            <a:off x="5181600" y="-12205"/>
            <a:ext cx="2971799" cy="584775"/>
          </a:xfrm>
          <a:prstGeom prst="rect">
            <a:avLst/>
          </a:prstGeom>
          <a:noFill/>
        </p:spPr>
        <p:txBody>
          <a:bodyPr wrap="square" rtlCol="0">
            <a:spAutoFit/>
          </a:bodyPr>
          <a:lstStyle/>
          <a:p>
            <a:r>
              <a:rPr lang="en-US" sz="3200" b="1" dirty="0" smtClean="0">
                <a:solidFill>
                  <a:schemeClr val="accent1">
                    <a:lumMod val="20000"/>
                    <a:lumOff val="80000"/>
                  </a:schemeClr>
                </a:solidFill>
                <a:effectLst>
                  <a:outerShdw blurRad="38100" dist="38100" dir="2700000" algn="tl">
                    <a:srgbClr val="000000">
                      <a:alpha val="43137"/>
                    </a:srgbClr>
                  </a:outerShdw>
                </a:effectLst>
              </a:rPr>
              <a:t>1906-2016</a:t>
            </a:r>
            <a:endParaRPr lang="en-US" sz="3200" b="1" dirty="0">
              <a:solidFill>
                <a:schemeClr val="accent1">
                  <a:lumMod val="20000"/>
                  <a:lumOff val="8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3999" y="-212725"/>
            <a:ext cx="2518569" cy="831851"/>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endParaRPr lang="en-US" dirty="0">
              <a:latin typeface="Arial" charset="0"/>
              <a:ea typeface="ＭＳ Ｐゴシック" charset="-128"/>
            </a:endParaRPr>
          </a:p>
        </p:txBody>
      </p:sp>
      <p:sp>
        <p:nvSpPr>
          <p:cNvPr id="7" name="Rounded Rectangle 6"/>
          <p:cNvSpPr/>
          <p:nvPr/>
        </p:nvSpPr>
        <p:spPr>
          <a:xfrm>
            <a:off x="481013" y="6307922"/>
            <a:ext cx="8201025" cy="928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782322" y="572571"/>
            <a:ext cx="3332480" cy="461665"/>
          </a:xfrm>
          <a:prstGeom prst="rect">
            <a:avLst/>
          </a:prstGeom>
          <a:noFill/>
        </p:spPr>
        <p:txBody>
          <a:bodyPr wrap="square">
            <a:spAutoFit/>
          </a:bodyPr>
          <a:lstStyle/>
          <a:p>
            <a:pP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The </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DuBois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Circle</a:t>
            </a: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2709" name="AutoShape 5" descr="Image result for DuBois prayers for dark people"/>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10" name="AutoShape 7" descr="Image result for DuBois prayers for dark people"/>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27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835" y="880063"/>
            <a:ext cx="4338638" cy="424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43000" y="1069796"/>
            <a:ext cx="6934199" cy="5186035"/>
          </a:xfrm>
          <a:prstGeom prst="rect">
            <a:avLst/>
          </a:prstGeom>
          <a:solidFill>
            <a:schemeClr val="accent1">
              <a:lumMod val="20000"/>
              <a:lumOff val="80000"/>
            </a:schemeClr>
          </a:solidFill>
          <a:ln>
            <a:solidFill>
              <a:srgbClr val="FFC000"/>
            </a:solidFill>
          </a:ln>
        </p:spPr>
        <p:txBody>
          <a:bodyPr wrap="square">
            <a:spAutoFit/>
          </a:bodyPr>
          <a:lstStyle/>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 </a:t>
            </a: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2000" b="1" dirty="0" smtClean="0">
              <a:solidFill>
                <a:schemeClr val="accent1">
                  <a:lumMod val="50000"/>
                </a:schemeClr>
              </a:solidFill>
              <a:effectLst>
                <a:outerShdw blurRad="38100" dist="38100" dir="2700000" algn="tl">
                  <a:srgbClr val="000000">
                    <a:alpha val="43137"/>
                  </a:srgbClr>
                </a:outerShdw>
              </a:effectLst>
            </a:endParaRPr>
          </a:p>
          <a:p>
            <a:pPr algn="ctr">
              <a:defRPr/>
            </a:pPr>
            <a:r>
              <a:rPr lang="en-US" sz="2000" b="1" dirty="0" smtClean="0">
                <a:solidFill>
                  <a:schemeClr val="accent1">
                    <a:lumMod val="50000"/>
                  </a:schemeClr>
                </a:solidFill>
                <a:effectLst>
                  <a:outerShdw blurRad="38100" dist="38100" dir="2700000" algn="tl">
                    <a:srgbClr val="000000">
                      <a:alpha val="43137"/>
                    </a:srgbClr>
                  </a:outerShdw>
                </a:effectLst>
              </a:rPr>
              <a:t>(The DuBois Circle Members)</a:t>
            </a:r>
            <a:endParaRPr lang="en-US" sz="1100" b="1" dirty="0" smtClean="0">
              <a:solidFill>
                <a:schemeClr val="accent1">
                  <a:lumMod val="50000"/>
                </a:schemeClr>
              </a:solidFill>
              <a:effectLst>
                <a:outerShdw blurRad="38100" dist="38100" dir="2700000" algn="tl">
                  <a:srgbClr val="000000">
                    <a:alpha val="43137"/>
                  </a:srgbClr>
                </a:outerShdw>
              </a:effectLst>
            </a:endParaRPr>
          </a:p>
          <a:p>
            <a:pPr algn="ctr">
              <a:defRPr/>
            </a:pPr>
            <a:endParaRPr lang="en-US" sz="1100" b="1" dirty="0" smtClean="0">
              <a:solidFill>
                <a:schemeClr val="accent1">
                  <a:lumMod val="50000"/>
                </a:schemeClr>
              </a:solidFill>
              <a:effectLst>
                <a:outerShdw blurRad="38100" dist="38100" dir="2700000" algn="tl">
                  <a:srgbClr val="000000">
                    <a:alpha val="43137"/>
                  </a:srgbClr>
                </a:outerShdw>
              </a:effectLst>
            </a:endParaRPr>
          </a:p>
        </p:txBody>
      </p:sp>
      <p:sp>
        <p:nvSpPr>
          <p:cNvPr id="6" name="TextBox 5"/>
          <p:cNvSpPr txBox="1"/>
          <p:nvPr/>
        </p:nvSpPr>
        <p:spPr>
          <a:xfrm>
            <a:off x="5181600" y="-12205"/>
            <a:ext cx="2971799" cy="584775"/>
          </a:xfrm>
          <a:prstGeom prst="rect">
            <a:avLst/>
          </a:prstGeom>
          <a:noFill/>
        </p:spPr>
        <p:txBody>
          <a:bodyPr wrap="square" rtlCol="0">
            <a:spAutoFit/>
          </a:bodyPr>
          <a:lstStyle/>
          <a:p>
            <a:r>
              <a:rPr lang="en-US" sz="3200" b="1" dirty="0" smtClean="0">
                <a:solidFill>
                  <a:schemeClr val="accent1">
                    <a:lumMod val="20000"/>
                    <a:lumOff val="80000"/>
                  </a:schemeClr>
                </a:solidFill>
                <a:effectLst>
                  <a:outerShdw blurRad="38100" dist="38100" dir="2700000" algn="tl">
                    <a:srgbClr val="000000">
                      <a:alpha val="43137"/>
                    </a:srgbClr>
                  </a:outerShdw>
                </a:effectLst>
              </a:rPr>
              <a:t>May 17, 2016</a:t>
            </a:r>
            <a:endParaRPr lang="en-US" sz="3200" b="1" dirty="0">
              <a:solidFill>
                <a:schemeClr val="accent1">
                  <a:lumMod val="20000"/>
                  <a:lumOff val="8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219200"/>
            <a:ext cx="6553200" cy="4419600"/>
          </a:xfrm>
          <a:prstGeom prst="rect">
            <a:avLst/>
          </a:prstGeom>
        </p:spPr>
      </p:pic>
    </p:spTree>
    <p:extLst>
      <p:ext uri="{BB962C8B-B14F-4D97-AF65-F5344CB8AC3E}">
        <p14:creationId xmlns:p14="http://schemas.microsoft.com/office/powerpoint/2010/main" val="3710490573"/>
      </p:ext>
    </p:extLst>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3999" y="-212725"/>
            <a:ext cx="2518569" cy="831851"/>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endParaRPr lang="en-US" dirty="0">
              <a:latin typeface="Arial" charset="0"/>
              <a:ea typeface="ＭＳ Ｐゴシック" charset="-128"/>
            </a:endParaRPr>
          </a:p>
        </p:txBody>
      </p:sp>
      <p:sp>
        <p:nvSpPr>
          <p:cNvPr id="7" name="Rounded Rectangle 6"/>
          <p:cNvSpPr/>
          <p:nvPr/>
        </p:nvSpPr>
        <p:spPr>
          <a:xfrm>
            <a:off x="481013" y="6307922"/>
            <a:ext cx="8201025" cy="928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762000" y="936223"/>
            <a:ext cx="7903473" cy="461665"/>
          </a:xfrm>
          <a:prstGeom prst="rect">
            <a:avLst/>
          </a:prstGeom>
          <a:noFill/>
        </p:spPr>
        <p:txBody>
          <a:bodyPr wrap="square">
            <a:spAutoFit/>
          </a:bodyPr>
          <a:lstStyle/>
          <a:p>
            <a:pPr>
              <a:defRPr/>
            </a:pP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From The </a:t>
            </a:r>
            <a:r>
              <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DuBois </a:t>
            </a:r>
            <a:r>
              <a:rPr lang="en-US"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Circle</a:t>
            </a:r>
            <a:endParaRPr lang="en-US"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2709" name="AutoShape 5" descr="Image result for DuBois prayers for dark people"/>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10" name="AutoShape 7" descr="Image result for DuBois prayers for dark people"/>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27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835" y="1006359"/>
            <a:ext cx="4338638" cy="424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8200" y="1828800"/>
            <a:ext cx="7014368" cy="4093428"/>
          </a:xfrm>
          <a:prstGeom prst="rect">
            <a:avLst/>
          </a:prstGeom>
          <a:solidFill>
            <a:schemeClr val="accent1">
              <a:lumMod val="20000"/>
              <a:lumOff val="80000"/>
            </a:schemeClr>
          </a:solidFill>
          <a:ln>
            <a:solidFill>
              <a:srgbClr val="FFC000"/>
            </a:solidFill>
          </a:ln>
        </p:spPr>
        <p:txBody>
          <a:bodyPr wrap="square">
            <a:spAutoFit/>
          </a:bodyPr>
          <a:lstStyle/>
          <a:p>
            <a:pPr algn="ctr">
              <a:defRPr/>
            </a:pPr>
            <a:r>
              <a:rPr lang="en-US" sz="2000" b="1" dirty="0" smtClean="0">
                <a:solidFill>
                  <a:schemeClr val="tx1">
                    <a:lumMod val="85000"/>
                    <a:lumOff val="15000"/>
                  </a:schemeClr>
                </a:solidFill>
                <a:latin typeface="Tempus Sans ITC" panose="04020404030D07020202" pitchFamily="82" charset="0"/>
                <a:ea typeface="ＭＳ Ｐゴシック" charset="-128"/>
              </a:rPr>
              <a:t>LORD, </a:t>
            </a:r>
            <a:r>
              <a:rPr lang="en-US" sz="2000" b="1" dirty="0">
                <a:solidFill>
                  <a:schemeClr val="tx1">
                    <a:lumMod val="85000"/>
                    <a:lumOff val="15000"/>
                  </a:schemeClr>
                </a:solidFill>
                <a:latin typeface="Tempus Sans ITC" panose="04020404030D07020202" pitchFamily="82" charset="0"/>
                <a:ea typeface="ＭＳ Ｐゴシック" charset="-128"/>
              </a:rPr>
              <a:t>MAKE US MINDFUL OF THE LITTLE THINGS THAT GROW AND BLOSSOM IN THESE DAYS TO MAKE THE WORLD BEAUTIFUL FOR US. TEACH US TO REVERENCE IN THIS </a:t>
            </a:r>
            <a:r>
              <a:rPr lang="en-US" sz="2000" b="1" dirty="0" smtClean="0">
                <a:solidFill>
                  <a:schemeClr val="tx1">
                    <a:lumMod val="85000"/>
                    <a:lumOff val="15000"/>
                  </a:schemeClr>
                </a:solidFill>
                <a:latin typeface="Tempus Sans ITC" panose="04020404030D07020202" pitchFamily="82" charset="0"/>
                <a:ea typeface="ＭＳ Ｐゴシック" charset="-128"/>
              </a:rPr>
              <a:t>WORLD, </a:t>
            </a:r>
            <a:r>
              <a:rPr lang="en-US" sz="2000" b="1" dirty="0">
                <a:solidFill>
                  <a:schemeClr val="tx1">
                    <a:lumMod val="85000"/>
                    <a:lumOff val="15000"/>
                  </a:schemeClr>
                </a:solidFill>
                <a:latin typeface="Tempus Sans ITC" panose="04020404030D07020202" pitchFamily="82" charset="0"/>
                <a:ea typeface="ＭＳ Ｐゴシック" charset="-128"/>
              </a:rPr>
              <a:t>NOT SIMPLY THE GREAT AND </a:t>
            </a:r>
            <a:r>
              <a:rPr lang="en-US" sz="2000" b="1" dirty="0" smtClean="0">
                <a:solidFill>
                  <a:schemeClr val="tx1">
                    <a:lumMod val="85000"/>
                    <a:lumOff val="15000"/>
                  </a:schemeClr>
                </a:solidFill>
                <a:latin typeface="Tempus Sans ITC" panose="04020404030D07020202" pitchFamily="82" charset="0"/>
                <a:ea typeface="ＭＳ Ｐゴシック" charset="-128"/>
              </a:rPr>
              <a:t>IMPRESSIVE, </a:t>
            </a:r>
            <a:r>
              <a:rPr lang="en-US" sz="2000" b="1" dirty="0">
                <a:solidFill>
                  <a:schemeClr val="tx1">
                    <a:lumMod val="85000"/>
                    <a:lumOff val="15000"/>
                  </a:schemeClr>
                </a:solidFill>
                <a:latin typeface="Tempus Sans ITC" panose="04020404030D07020202" pitchFamily="82" charset="0"/>
                <a:ea typeface="ＭＳ Ｐゴシック" charset="-128"/>
              </a:rPr>
              <a:t>BUT ALL THE MINUTE AND MYRIAD-SIDED BEAUTY OF FIELD AND FLOWER AND TREE.</a:t>
            </a:r>
          </a:p>
          <a:p>
            <a:pPr algn="ctr">
              <a:defRPr/>
            </a:pPr>
            <a:r>
              <a:rPr lang="en-US" sz="2000" b="1" dirty="0">
                <a:solidFill>
                  <a:schemeClr val="tx1">
                    <a:lumMod val="85000"/>
                    <a:lumOff val="15000"/>
                  </a:schemeClr>
                </a:solidFill>
                <a:latin typeface="Tempus Sans ITC" panose="04020404030D07020202" pitchFamily="82" charset="0"/>
                <a:ea typeface="ＭＳ Ｐゴシック" charset="-128"/>
              </a:rPr>
              <a:t>AND AS WE WORSHIP THESE, SO IN OUR </a:t>
            </a:r>
            <a:r>
              <a:rPr lang="en-US" sz="2000" b="1" dirty="0" smtClean="0">
                <a:solidFill>
                  <a:schemeClr val="tx1">
                    <a:lumMod val="85000"/>
                    <a:lumOff val="15000"/>
                  </a:schemeClr>
                </a:solidFill>
                <a:latin typeface="Tempus Sans ITC" panose="04020404030D07020202" pitchFamily="82" charset="0"/>
                <a:ea typeface="ＭＳ Ｐゴシック" charset="-128"/>
              </a:rPr>
              <a:t>LIVES, </a:t>
            </a:r>
            <a:r>
              <a:rPr lang="en-US" sz="2000" b="1" dirty="0">
                <a:solidFill>
                  <a:schemeClr val="tx1">
                    <a:lumMod val="85000"/>
                    <a:lumOff val="15000"/>
                  </a:schemeClr>
                </a:solidFill>
                <a:latin typeface="Tempus Sans ITC" panose="04020404030D07020202" pitchFamily="82" charset="0"/>
                <a:ea typeface="ＭＳ Ｐゴシック" charset="-128"/>
              </a:rPr>
              <a:t>LET US STRIVE NOT FOR THE MASTERFUL AND SPECTATULAR BUT FOR THE GOOD AND TRUE, NOT FOR THE THUNDER BUT FOR THE STILL SMALL VOICE OF DUTY. AMEN.</a:t>
            </a:r>
          </a:p>
          <a:p>
            <a:pPr algn="ctr">
              <a:defRPr/>
            </a:pPr>
            <a:r>
              <a:rPr lang="en-US" sz="2000" b="1" dirty="0">
                <a:solidFill>
                  <a:schemeClr val="tx1">
                    <a:lumMod val="85000"/>
                    <a:lumOff val="15000"/>
                  </a:schemeClr>
                </a:solidFill>
                <a:latin typeface="Tempus Sans ITC" panose="04020404030D07020202" pitchFamily="82" charset="0"/>
                <a:ea typeface="ＭＳ Ｐゴシック" charset="-128"/>
              </a:rPr>
              <a:t> </a:t>
            </a:r>
          </a:p>
          <a:p>
            <a:pPr algn="ctr">
              <a:defRPr/>
            </a:pPr>
            <a:r>
              <a:rPr lang="en-US" sz="2000" b="1" dirty="0">
                <a:solidFill>
                  <a:schemeClr val="tx1">
                    <a:lumMod val="85000"/>
                    <a:lumOff val="15000"/>
                  </a:schemeClr>
                </a:solidFill>
                <a:latin typeface="Tempus Sans ITC" panose="04020404030D07020202" pitchFamily="82" charset="0"/>
                <a:ea typeface="ＭＳ Ｐゴシック" charset="-128"/>
              </a:rPr>
              <a:t>Prayers for  DARK PEOPLE</a:t>
            </a:r>
          </a:p>
          <a:p>
            <a:pPr algn="ctr">
              <a:defRPr/>
            </a:pPr>
            <a:r>
              <a:rPr lang="en-US" sz="2000" b="1" dirty="0">
                <a:solidFill>
                  <a:schemeClr val="tx1">
                    <a:lumMod val="85000"/>
                    <a:lumOff val="15000"/>
                  </a:schemeClr>
                </a:solidFill>
                <a:latin typeface="Tempus Sans ITC" panose="04020404030D07020202" pitchFamily="82" charset="0"/>
                <a:ea typeface="ＭＳ Ｐゴシック" charset="-128"/>
              </a:rPr>
              <a:t>W.E.B. </a:t>
            </a:r>
            <a:r>
              <a:rPr lang="en-US" sz="2000" b="1" smtClean="0">
                <a:solidFill>
                  <a:schemeClr val="tx1">
                    <a:lumMod val="85000"/>
                    <a:lumOff val="15000"/>
                  </a:schemeClr>
                </a:solidFill>
                <a:latin typeface="Tempus Sans ITC" panose="04020404030D07020202" pitchFamily="82" charset="0"/>
                <a:ea typeface="ＭＳ Ｐゴシック" charset="-128"/>
              </a:rPr>
              <a:t>DuBOIS</a:t>
            </a:r>
            <a:endParaRPr lang="en-US" sz="2000" b="1" dirty="0">
              <a:solidFill>
                <a:schemeClr val="tx1">
                  <a:lumMod val="85000"/>
                  <a:lumOff val="15000"/>
                </a:schemeClr>
              </a:solidFill>
              <a:latin typeface="Tempus Sans ITC" panose="04020404030D07020202" pitchFamily="82" charset="0"/>
              <a:ea typeface="ＭＳ Ｐゴシック" charset="-128"/>
            </a:endParaRPr>
          </a:p>
        </p:txBody>
      </p:sp>
      <p:sp>
        <p:nvSpPr>
          <p:cNvPr id="6" name="TextBox 5"/>
          <p:cNvSpPr txBox="1"/>
          <p:nvPr/>
        </p:nvSpPr>
        <p:spPr>
          <a:xfrm>
            <a:off x="5181600" y="-12205"/>
            <a:ext cx="2971799" cy="584775"/>
          </a:xfrm>
          <a:prstGeom prst="rect">
            <a:avLst/>
          </a:prstGeom>
          <a:noFill/>
        </p:spPr>
        <p:txBody>
          <a:bodyPr wrap="square" rtlCol="0">
            <a:spAutoFit/>
          </a:bodyPr>
          <a:lstStyle/>
          <a:p>
            <a:r>
              <a:rPr lang="en-US" sz="3200" b="1" dirty="0" smtClean="0">
                <a:solidFill>
                  <a:schemeClr val="accent1">
                    <a:lumMod val="20000"/>
                    <a:lumOff val="80000"/>
                  </a:schemeClr>
                </a:solidFill>
                <a:effectLst>
                  <a:outerShdw blurRad="38100" dist="38100" dir="2700000" algn="tl">
                    <a:srgbClr val="000000">
                      <a:alpha val="43137"/>
                    </a:srgbClr>
                  </a:outerShdw>
                </a:effectLst>
              </a:rPr>
              <a:t>1906-2016</a:t>
            </a:r>
            <a:endParaRPr lang="en-US" sz="3200" b="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7341389"/>
      </p:ext>
    </p:extLst>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85569" y="-212725"/>
            <a:ext cx="2667000" cy="831851"/>
          </a:xfrm>
          <a:prstGeom prst="rect">
            <a:avLst/>
          </a:prstGeom>
        </p:spPr>
        <p:txBody>
          <a:bodyPr wrap="square">
            <a:spAutoFit/>
          </a:bodyPr>
          <a:lstStyle/>
          <a:p>
            <a:pPr>
              <a:defRPr/>
            </a:pPr>
            <a:r>
              <a:rPr lang="en-US" dirty="0">
                <a:latin typeface="Arial" charset="0"/>
                <a:ea typeface="ＭＳ Ｐゴシック" charset="-128"/>
              </a:rPr>
              <a:t>   </a:t>
            </a:r>
          </a:p>
          <a:p>
            <a:pPr>
              <a:defRPr/>
            </a:pPr>
            <a:r>
              <a:rPr lang="en-US"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    </a:t>
            </a:r>
            <a:endParaRPr lang="en-US" dirty="0">
              <a:latin typeface="Arial" charset="0"/>
              <a:ea typeface="ＭＳ Ｐゴシック" charset="-128"/>
            </a:endParaRPr>
          </a:p>
        </p:txBody>
      </p:sp>
      <p:sp>
        <p:nvSpPr>
          <p:cNvPr id="7" name="Rounded Rectangle 6"/>
          <p:cNvSpPr/>
          <p:nvPr/>
        </p:nvSpPr>
        <p:spPr>
          <a:xfrm>
            <a:off x="481013" y="6307922"/>
            <a:ext cx="8201025" cy="9287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2" name="TextBox 1"/>
          <p:cNvSpPr txBox="1"/>
          <p:nvPr/>
        </p:nvSpPr>
        <p:spPr>
          <a:xfrm>
            <a:off x="685800" y="797833"/>
            <a:ext cx="7461250" cy="584775"/>
          </a:xfrm>
          <a:prstGeom prst="rect">
            <a:avLst/>
          </a:prstGeom>
          <a:noFill/>
        </p:spPr>
        <p:txBody>
          <a:bodyPr wrap="square">
            <a:spAutoFit/>
          </a:bodyPr>
          <a:lstStyle/>
          <a:p>
            <a:pPr>
              <a:defRPr/>
            </a:pPr>
            <a:r>
              <a:rPr lang="en-US" sz="32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Resources</a:t>
            </a:r>
            <a:endParaRPr lang="en-US" sz="32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endParaRPr>
          </a:p>
        </p:txBody>
      </p:sp>
      <p:sp>
        <p:nvSpPr>
          <p:cNvPr id="72709" name="AutoShape 5" descr="Image result for DuBois prayers for dark people"/>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72710" name="AutoShape 7" descr="Image result for DuBois prayers for dark people"/>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7271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8145" y="768597"/>
            <a:ext cx="4338638" cy="424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337969" y="0"/>
            <a:ext cx="2514599" cy="584775"/>
          </a:xfrm>
          <a:prstGeom prst="rect">
            <a:avLst/>
          </a:prstGeom>
          <a:noFill/>
        </p:spPr>
        <p:txBody>
          <a:bodyPr wrap="square" rtlCol="0">
            <a:spAutoFit/>
          </a:bodyPr>
          <a:lstStyle/>
          <a:p>
            <a:r>
              <a:rPr lang="en-US" sz="3200" b="1" dirty="0" smtClean="0">
                <a:solidFill>
                  <a:schemeClr val="accent1">
                    <a:lumMod val="20000"/>
                    <a:lumOff val="80000"/>
                  </a:schemeClr>
                </a:solidFill>
                <a:effectLst>
                  <a:outerShdw blurRad="38100" dist="38100" dir="2700000" algn="tl">
                    <a:srgbClr val="000000">
                      <a:alpha val="43137"/>
                    </a:srgbClr>
                  </a:outerShdw>
                </a:effectLst>
              </a:rPr>
              <a:t>1906-2016</a:t>
            </a:r>
            <a:endParaRPr lang="en-US" sz="3200" b="1" dirty="0">
              <a:solidFill>
                <a:schemeClr val="accent1">
                  <a:lumMod val="20000"/>
                  <a:lumOff val="80000"/>
                </a:schemeClr>
              </a:solidFill>
              <a:effectLst>
                <a:outerShdw blurRad="38100" dist="38100" dir="2700000" algn="tl">
                  <a:srgbClr val="000000">
                    <a:alpha val="43137"/>
                  </a:srgbClr>
                </a:outerShdw>
              </a:effectLst>
            </a:endParaRPr>
          </a:p>
        </p:txBody>
      </p:sp>
      <p:sp>
        <p:nvSpPr>
          <p:cNvPr id="4" name="TextBox 3"/>
          <p:cNvSpPr txBox="1"/>
          <p:nvPr/>
        </p:nvSpPr>
        <p:spPr>
          <a:xfrm>
            <a:off x="1343025" y="1488415"/>
            <a:ext cx="6429375" cy="3529920"/>
          </a:xfrm>
          <a:prstGeom prst="rect">
            <a:avLst/>
          </a:prstGeom>
          <a:solidFill>
            <a:schemeClr val="accent1">
              <a:lumMod val="20000"/>
              <a:lumOff val="80000"/>
            </a:schemeClr>
          </a:solidFill>
          <a:ln>
            <a:solidFill>
              <a:schemeClr val="accent3">
                <a:lumMod val="60000"/>
                <a:lumOff val="40000"/>
              </a:schemeClr>
            </a:solidFill>
          </a:ln>
        </p:spPr>
        <p:txBody>
          <a:bodyPr wrap="square" rtlCol="0">
            <a:spAutoFit/>
          </a:bodyPr>
          <a:lstStyle/>
          <a:p>
            <a:endParaRPr lang="en-US" dirty="0" smtClean="0">
              <a:solidFill>
                <a:schemeClr val="accent1">
                  <a:lumMod val="50000"/>
                </a:schemeClr>
              </a:solidFill>
            </a:endParaRPr>
          </a:p>
          <a:p>
            <a:pPr algn="ctr"/>
            <a:r>
              <a:rPr lang="en-US" b="1" i="1" dirty="0" smtClean="0">
                <a:solidFill>
                  <a:schemeClr val="accent1">
                    <a:lumMod val="50000"/>
                  </a:schemeClr>
                </a:solidFill>
                <a:effectLst>
                  <a:outerShdw blurRad="38100" dist="38100" dir="2700000" algn="tl">
                    <a:srgbClr val="000000">
                      <a:alpha val="43137"/>
                    </a:srgbClr>
                  </a:outerShdw>
                </a:effectLst>
              </a:rPr>
              <a:t>-The Baltimore Afro-American Newspaper</a:t>
            </a:r>
          </a:p>
          <a:p>
            <a:pPr algn="ctr"/>
            <a:r>
              <a:rPr lang="en-US" b="1" i="1" dirty="0" smtClean="0">
                <a:solidFill>
                  <a:schemeClr val="accent1">
                    <a:lumMod val="50000"/>
                  </a:schemeClr>
                </a:solidFill>
                <a:effectLst>
                  <a:outerShdw blurRad="38100" dist="38100" dir="2700000" algn="tl">
                    <a:srgbClr val="000000">
                      <a:alpha val="43137"/>
                    </a:srgbClr>
                  </a:outerShdw>
                </a:effectLst>
              </a:rPr>
              <a:t>-The Baltimore Times</a:t>
            </a:r>
          </a:p>
          <a:p>
            <a:pPr algn="ctr"/>
            <a:r>
              <a:rPr lang="en-US" b="1" i="1" dirty="0">
                <a:solidFill>
                  <a:schemeClr val="accent1">
                    <a:lumMod val="50000"/>
                  </a:schemeClr>
                </a:solidFill>
                <a:effectLst>
                  <a:outerShdw blurRad="38100" dist="38100" dir="2700000" algn="tl">
                    <a:srgbClr val="000000">
                      <a:alpha val="43137"/>
                    </a:srgbClr>
                  </a:outerShdw>
                </a:effectLst>
              </a:rPr>
              <a:t> </a:t>
            </a:r>
            <a:r>
              <a:rPr lang="en-US" b="1" i="1" dirty="0" smtClean="0">
                <a:solidFill>
                  <a:schemeClr val="accent1">
                    <a:lumMod val="50000"/>
                  </a:schemeClr>
                </a:solidFill>
                <a:effectLst>
                  <a:outerShdw blurRad="38100" dist="38100" dir="2700000" algn="tl">
                    <a:srgbClr val="000000">
                      <a:alpha val="43137"/>
                    </a:srgbClr>
                  </a:outerShdw>
                </a:effectLst>
              </a:rPr>
              <a:t>-The DuBois Circle Archives</a:t>
            </a:r>
          </a:p>
          <a:p>
            <a:pPr algn="ctr"/>
            <a:r>
              <a:rPr lang="en-US" b="1" i="1" dirty="0" smtClean="0">
                <a:solidFill>
                  <a:schemeClr val="accent1">
                    <a:lumMod val="50000"/>
                  </a:schemeClr>
                </a:solidFill>
                <a:effectLst>
                  <a:outerShdw blurRad="38100" dist="38100" dir="2700000" algn="tl">
                    <a:srgbClr val="000000">
                      <a:alpha val="43137"/>
                    </a:srgbClr>
                  </a:outerShdw>
                </a:effectLst>
              </a:rPr>
              <a:t>-The Maryland Historical Society</a:t>
            </a:r>
          </a:p>
          <a:p>
            <a:pPr algn="ctr"/>
            <a:r>
              <a:rPr lang="en-US" b="1" i="1" dirty="0" smtClean="0">
                <a:solidFill>
                  <a:schemeClr val="accent1">
                    <a:lumMod val="50000"/>
                  </a:schemeClr>
                </a:solidFill>
                <a:effectLst>
                  <a:outerShdw blurRad="38100" dist="38100" dir="2700000" algn="tl">
                    <a:srgbClr val="000000">
                      <a:alpha val="43137"/>
                    </a:srgbClr>
                  </a:outerShdw>
                </a:effectLst>
              </a:rPr>
              <a:t>-The Sun Newspaper</a:t>
            </a:r>
          </a:p>
          <a:p>
            <a:pPr algn="ctr"/>
            <a:r>
              <a:rPr lang="en-US" b="1" dirty="0" smtClean="0">
                <a:solidFill>
                  <a:schemeClr val="accent1">
                    <a:lumMod val="50000"/>
                  </a:schemeClr>
                </a:solidFill>
                <a:effectLst>
                  <a:outerShdw blurRad="38100" dist="38100" dir="2700000" algn="tl">
                    <a:srgbClr val="000000">
                      <a:alpha val="43137"/>
                    </a:srgbClr>
                  </a:outerShdw>
                </a:effectLst>
              </a:rPr>
              <a:t>- University Archives, University </a:t>
            </a:r>
            <a:endParaRPr lang="en-US" b="1" dirty="0">
              <a:solidFill>
                <a:schemeClr val="accent1">
                  <a:lumMod val="50000"/>
                </a:schemeClr>
              </a:solidFill>
              <a:effectLst>
                <a:outerShdw blurRad="38100" dist="38100" dir="2700000" algn="tl">
                  <a:srgbClr val="000000">
                    <a:alpha val="43137"/>
                  </a:srgbClr>
                </a:outerShdw>
              </a:effectLst>
            </a:endParaRPr>
          </a:p>
          <a:p>
            <a:pPr algn="ctr"/>
            <a:r>
              <a:rPr lang="en-US" b="1" dirty="0" smtClean="0">
                <a:solidFill>
                  <a:schemeClr val="accent1">
                    <a:lumMod val="50000"/>
                  </a:schemeClr>
                </a:solidFill>
                <a:effectLst>
                  <a:outerShdw blurRad="38100" dist="38100" dir="2700000" algn="tl">
                    <a:srgbClr val="000000">
                      <a:alpha val="43137"/>
                    </a:srgbClr>
                  </a:outerShdw>
                </a:effectLst>
              </a:rPr>
              <a:t>of Massachusetts, Amherst Libraries</a:t>
            </a:r>
            <a:endParaRPr lang="en-US" b="1" dirty="0">
              <a:solidFill>
                <a:schemeClr val="accent1">
                  <a:lumMod val="50000"/>
                </a:schemeClr>
              </a:solidFill>
              <a:effectLst>
                <a:outerShdw blurRad="38100" dist="38100" dir="2700000" algn="tl">
                  <a:srgbClr val="000000">
                    <a:alpha val="43137"/>
                  </a:srgbClr>
                </a:outerShdw>
              </a:effectLst>
            </a:endParaRPr>
          </a:p>
          <a:p>
            <a:pPr algn="ctr"/>
            <a:endParaRPr lang="en-US" dirty="0">
              <a:solidFill>
                <a:schemeClr val="accent1">
                  <a:lumMod val="50000"/>
                </a:schemeClr>
              </a:solidFill>
            </a:endParaRPr>
          </a:p>
        </p:txBody>
      </p:sp>
      <p:sp>
        <p:nvSpPr>
          <p:cNvPr id="5" name="TextBox 4"/>
          <p:cNvSpPr txBox="1"/>
          <p:nvPr/>
        </p:nvSpPr>
        <p:spPr>
          <a:xfrm>
            <a:off x="685800" y="5334000"/>
            <a:ext cx="7461250" cy="830997"/>
          </a:xfrm>
          <a:prstGeom prst="rect">
            <a:avLst/>
          </a:prstGeom>
          <a:noFill/>
        </p:spPr>
        <p:txBody>
          <a:bodyPr wrap="square" rtlCol="0">
            <a:spAutoFit/>
          </a:bodyPr>
          <a:lstStyle/>
          <a:p>
            <a:pPr algn="ctr"/>
            <a:r>
              <a:rPr lang="en-US" b="1" dirty="0" smtClean="0">
                <a:solidFill>
                  <a:schemeClr val="accent1">
                    <a:lumMod val="50000"/>
                  </a:schemeClr>
                </a:solidFill>
                <a:effectLst>
                  <a:outerShdw blurRad="38100" dist="38100" dir="2700000" algn="tl">
                    <a:srgbClr val="000000">
                      <a:alpha val="43137"/>
                    </a:srgbClr>
                  </a:outerShdw>
                </a:effectLst>
              </a:rPr>
              <a:t>Compiled by Dr. Judith B. Smith </a:t>
            </a:r>
          </a:p>
          <a:p>
            <a:pPr algn="ctr"/>
            <a:r>
              <a:rPr lang="en-US" b="1" dirty="0" smtClean="0">
                <a:solidFill>
                  <a:schemeClr val="accent1">
                    <a:lumMod val="50000"/>
                  </a:schemeClr>
                </a:solidFill>
                <a:effectLst>
                  <a:outerShdw blurRad="38100" dist="38100" dir="2700000" algn="tl">
                    <a:srgbClr val="000000">
                      <a:alpha val="43137"/>
                    </a:srgbClr>
                  </a:outerShdw>
                </a:effectLst>
              </a:rPr>
              <a:t>at the request of The DuBois Circle  – May 2016 </a:t>
            </a:r>
            <a:endParaRPr lang="en-US" b="1"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8035457"/>
      </p:ext>
    </p:extLst>
  </p:cSld>
  <p:clrMapOvr>
    <a:masterClrMapping/>
  </p:clrMapOvr>
  <mc:AlternateContent xmlns:mc="http://schemas.openxmlformats.org/markup-compatibility/2006" xmlns:p14="http://schemas.microsoft.com/office/powerpoint/2010/main">
    <mc:Choice Requires="p14">
      <p:transition spd="slow" p14:dur="2000" advClick="0" advTm="15000">
        <p14:ferris dir="l"/>
      </p:transition>
    </mc:Choice>
    <mc:Fallback xmlns="">
      <p:transition spd="slow" advClick="0" advTm="1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1200" y="0"/>
            <a:ext cx="14478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1935</a:t>
            </a:r>
          </a:p>
        </p:txBody>
      </p:sp>
      <p:sp>
        <p:nvSpPr>
          <p:cNvPr id="10243" name="AutoShape 4" descr="W. E. B. Du Bois books"/>
          <p:cNvSpPr>
            <a:spLocks noChangeAspect="1" noChangeArrowheads="1"/>
          </p:cNvSpPr>
          <p:nvPr/>
        </p:nvSpPr>
        <p:spPr bwMode="auto">
          <a:xfrm>
            <a:off x="1762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64518" name="Picture 6" descr="http://credo.library.umass.edu/images/resize/350/mums312-b073-i508-001.png"/>
          <p:cNvPicPr>
            <a:picLocks noChangeAspect="1" noChangeArrowheads="1"/>
          </p:cNvPicPr>
          <p:nvPr/>
        </p:nvPicPr>
        <p:blipFill>
          <a:blip r:embed="rId2"/>
          <a:srcRect/>
          <a:stretch>
            <a:fillRect/>
          </a:stretch>
        </p:blipFill>
        <p:spPr bwMode="auto">
          <a:xfrm>
            <a:off x="6045201" y="1143000"/>
            <a:ext cx="2588735" cy="3541225"/>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1013" y="5105400"/>
            <a:ext cx="8281987" cy="1323975"/>
          </a:xfrm>
          <a:prstGeom prst="rect">
            <a:avLst/>
          </a:prstGeom>
          <a:noFill/>
        </p:spPr>
        <p:txBody>
          <a:bodyPr>
            <a:spAutoFit/>
          </a:bodyPr>
          <a:lstStyle/>
          <a:p>
            <a:pPr algn="ctr">
              <a:defRPr/>
            </a:pP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Letters from The </a:t>
            </a:r>
            <a:r>
              <a:rPr lang="en-US" sz="2000" b="1" dirty="0" smtClean="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DuBois </a:t>
            </a:r>
            <a:r>
              <a:rPr lang="en-US" sz="2000" b="1" dirty="0">
                <a:solidFill>
                  <a:schemeClr val="accent1">
                    <a:lumMod val="50000"/>
                  </a:schemeClr>
                </a:solidFill>
                <a:effectLst>
                  <a:outerShdw blurRad="38100" dist="38100" dir="2700000" algn="tl">
                    <a:srgbClr val="000000">
                      <a:alpha val="43137"/>
                    </a:srgbClr>
                  </a:outerShdw>
                </a:effectLst>
                <a:latin typeface="Arial" charset="0"/>
                <a:ea typeface="ＭＳ Ｐゴシック" charset="-128"/>
              </a:rPr>
              <a:t>Circle Members B.J. Fitzgerald and Mrs. Caroline Cook, President, to W.E.B. DuBois and his reply  (The DuBois Circle Archives and Special Collections and University Archives, University of Massachusetts Amherst Libraries MS 312) </a:t>
            </a:r>
          </a:p>
        </p:txBody>
      </p:sp>
      <p:pic>
        <p:nvPicPr>
          <p:cNvPr id="64520" name="Picture 8" descr="http://credo.library.umass.edu/images/resize/350/mums312-b073-i511-001.png"/>
          <p:cNvPicPr>
            <a:picLocks noChangeAspect="1" noChangeArrowheads="1"/>
          </p:cNvPicPr>
          <p:nvPr/>
        </p:nvPicPr>
        <p:blipFill>
          <a:blip r:embed="rId3"/>
          <a:srcRect/>
          <a:stretch>
            <a:fillRect/>
          </a:stretch>
        </p:blipFill>
        <p:spPr bwMode="auto">
          <a:xfrm>
            <a:off x="536610" y="1143000"/>
            <a:ext cx="2589212" cy="3535363"/>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0247" name="Picture 10" descr="http://credo.library.umass.edu/images/resize/350/mums312-b073-i510-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663" y="2081213"/>
            <a:ext cx="16906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3077005" y="880079"/>
            <a:ext cx="3018995" cy="4237857"/>
          </a:xfrm>
          <a:prstGeom prst="rect">
            <a:avLst/>
          </a:prstGeom>
          <a:ln w="19050">
            <a:solidFill>
              <a:schemeClr val="accent1">
                <a:lumMod val="50000"/>
              </a:schemeClr>
            </a:solidFill>
          </a:ln>
        </p:spPr>
      </p:pic>
      <p:sp>
        <p:nvSpPr>
          <p:cNvPr id="3" name="TextBox 2"/>
          <p:cNvSpPr txBox="1"/>
          <p:nvPr/>
        </p:nvSpPr>
        <p:spPr>
          <a:xfrm>
            <a:off x="801189" y="433196"/>
            <a:ext cx="3554178" cy="461665"/>
          </a:xfrm>
          <a:prstGeom prst="rect">
            <a:avLst/>
          </a:prstGeom>
          <a:noFill/>
        </p:spPr>
        <p:txBody>
          <a:bodyPr wrap="none" rtlCol="0">
            <a:spAutoFit/>
          </a:bodyPr>
          <a:lstStyle/>
          <a:p>
            <a:r>
              <a:rPr lang="en-US" b="1" dirty="0" smtClean="0">
                <a:solidFill>
                  <a:schemeClr val="accent1">
                    <a:lumMod val="50000"/>
                  </a:schemeClr>
                </a:solidFill>
                <a:effectLst>
                  <a:outerShdw blurRad="38100" dist="38100" dir="2700000" algn="tl">
                    <a:srgbClr val="000000">
                      <a:alpha val="43137"/>
                    </a:srgbClr>
                  </a:outerShdw>
                </a:effectLst>
              </a:rPr>
              <a:t>Early Correspondence </a:t>
            </a:r>
            <a:endParaRPr lang="en-US" b="1" dirty="0">
              <a:solidFill>
                <a:schemeClr val="accent1">
                  <a:lumMod val="50000"/>
                </a:schemeClr>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457200"/>
            <a:ext cx="8229600" cy="5867400"/>
          </a:xfrm>
        </p:spPr>
        <p:txBody>
          <a:bodyPr rtlCol="0">
            <a:normAutofit fontScale="90000"/>
          </a:bodyPr>
          <a:lstStyle/>
          <a:p>
            <a:pPr algn="ctr" fontAlgn="auto">
              <a:spcAft>
                <a:spcPts val="0"/>
              </a:spcAft>
              <a:defRPr/>
            </a:pPr>
            <a:r>
              <a:rPr lang="en-US" altLang="en-US" b="1" dirty="0" smtClean="0">
                <a:solidFill>
                  <a:schemeClr val="accent1">
                    <a:lumMod val="50000"/>
                  </a:schemeClr>
                </a:solidFill>
                <a:effectLst>
                  <a:outerShdw blurRad="38100" dist="38100" dir="2700000" algn="tl">
                    <a:srgbClr val="000000">
                      <a:alpha val="43137"/>
                    </a:srgbClr>
                  </a:outerShdw>
                </a:effectLst>
              </a:rPr>
              <a:t>The DuBois Circle Post WWII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a:solidFill>
                  <a:schemeClr val="accent1">
                    <a:lumMod val="50000"/>
                  </a:schemeClr>
                </a:solidFill>
                <a:effectLst>
                  <a:outerShdw blurRad="38100" dist="38100" dir="2700000" algn="tl">
                    <a:srgbClr val="000000">
                      <a:alpha val="43137"/>
                    </a:srgbClr>
                  </a:outerShdw>
                </a:effectLst>
              </a:rPr>
              <a:t/>
            </a:r>
            <a:br>
              <a:rPr lang="en-US" altLang="en-US" b="1" dirty="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b="1" dirty="0" smtClean="0">
                <a:solidFill>
                  <a:schemeClr val="accent1">
                    <a:lumMod val="50000"/>
                  </a:schemeClr>
                </a:solidFill>
                <a:effectLst>
                  <a:outerShdw blurRad="38100" dist="38100" dir="2700000" algn="tl">
                    <a:srgbClr val="000000">
                      <a:alpha val="43137"/>
                    </a:srgbClr>
                  </a:outerShdw>
                </a:effectLst>
              </a:rPr>
              <a:t/>
            </a:r>
            <a:br>
              <a:rPr lang="en-US" altLang="en-US"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In 1946 Miss Susie Elliott, Dean of Women at</a:t>
            </a:r>
            <a:br>
              <a:rPr lang="en-US" altLang="en-US" sz="2700"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Howard University, spoke of the </a:t>
            </a:r>
            <a:br>
              <a:rPr lang="en-US" altLang="en-US" sz="2700" b="1" dirty="0" smtClean="0">
                <a:solidFill>
                  <a:schemeClr val="accent1">
                    <a:lumMod val="50000"/>
                  </a:schemeClr>
                </a:solidFill>
                <a:effectLst>
                  <a:outerShdw blurRad="38100" dist="38100" dir="2700000" algn="tl">
                    <a:srgbClr val="000000">
                      <a:alpha val="43137"/>
                    </a:srgbClr>
                  </a:outerShdw>
                </a:effectLst>
              </a:rPr>
            </a:br>
            <a:r>
              <a:rPr lang="en-US" altLang="en-US" sz="2700" b="1" dirty="0" smtClean="0">
                <a:solidFill>
                  <a:schemeClr val="accent1">
                    <a:lumMod val="50000"/>
                  </a:schemeClr>
                </a:solidFill>
                <a:effectLst>
                  <a:outerShdw blurRad="38100" dist="38100" dir="2700000" algn="tl">
                    <a:srgbClr val="000000">
                      <a:alpha val="43137"/>
                    </a:srgbClr>
                  </a:outerShdw>
                </a:effectLst>
              </a:rPr>
              <a:t>“Role of Women in a Changing World”</a:t>
            </a:r>
          </a:p>
        </p:txBody>
      </p:sp>
      <p:pic>
        <p:nvPicPr>
          <p:cNvPr id="1126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70025" y="1538495"/>
            <a:ext cx="2241550" cy="3508375"/>
          </a:xfrm>
          <a:ln w="19050">
            <a:solidFill>
              <a:schemeClr val="accent1">
                <a:lumMod val="50000"/>
              </a:schemeClr>
            </a:solidFill>
          </a:ln>
        </p:spPr>
      </p:pic>
      <p:pic>
        <p:nvPicPr>
          <p:cNvPr id="1126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00200"/>
            <a:ext cx="3128963" cy="3352800"/>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00175"/>
            <a:ext cx="3810000" cy="1876425"/>
          </a:xfrm>
          <a:prstGeom prst="rect">
            <a:avLst/>
          </a:prstGeom>
          <a:noFill/>
          <a:ln w="19050">
            <a:solidFill>
              <a:schemeClr val="accent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0" y="1"/>
            <a:ext cx="1371600" cy="584775"/>
          </a:xfrm>
          <a:prstGeom prst="rect">
            <a:avLst/>
          </a:prstGeom>
          <a:noFill/>
        </p:spPr>
        <p:txBody>
          <a:bodyPr wrap="square">
            <a:spAutoFit/>
          </a:bodyPr>
          <a:lstStyle/>
          <a:p>
            <a:pPr>
              <a:defRPr/>
            </a:pPr>
            <a:r>
              <a:rPr lang="en-US" sz="3200" b="1" dirty="0">
                <a:solidFill>
                  <a:schemeClr val="accent1">
                    <a:lumMod val="60000"/>
                    <a:lumOff val="40000"/>
                  </a:schemeClr>
                </a:solidFill>
                <a:effectLst>
                  <a:outerShdw blurRad="38100" dist="38100" dir="2700000" algn="tl">
                    <a:srgbClr val="000000">
                      <a:alpha val="43137"/>
                    </a:srgbClr>
                  </a:outerShdw>
                </a:effectLst>
                <a:latin typeface="Arial" charset="0"/>
                <a:ea typeface="ＭＳ Ｐゴシック" charset="-128"/>
              </a:rPr>
              <a:t>1946</a:t>
            </a:r>
          </a:p>
        </p:txBody>
      </p:sp>
    </p:spTree>
  </p:cSld>
  <p:clrMapOvr>
    <a:masterClrMapping/>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DuBois Circle 42416536pmfinal</Template>
  <TotalTime>1395</TotalTime>
  <Words>1306</Words>
  <Application>Microsoft Office PowerPoint</Application>
  <PresentationFormat>On-screen Show (4:3)</PresentationFormat>
  <Paragraphs>371</Paragraphs>
  <Slides>74</Slides>
  <Notes>31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Austin</vt:lpstr>
      <vt:lpstr>The DuBois Circle   Celebrates its 110th  Anniversary.</vt:lpstr>
      <vt:lpstr>In 1905, William Edward Burghardt DuBois met at the Lyric Theatre in Baltimore, MD with 29 African-American ministers, educators, and other professionals to form an organization, The Niagara Movement, to address the social, political, and economic injustices faced by African Americans.</vt:lpstr>
      <vt:lpstr>Dr. Garnet Waller, founder of the Niagara Movement, organized a group of women for a special auxiliary committee to serve as hostesses for a meeting.                          Founders of The Niagara Movement  Fort Erie, Ontario, July 1905   </vt:lpstr>
      <vt:lpstr>On January 6, 1906, the committee       became known as The DuBois Circle.         Pictured: Miss Carolyn Cook, Mrs. Marjorie Hawkins, and Mrs. Minnie Gaines; Not Pictured: Mrs. G. R. Waller and Mrs. Eva Jenifer </vt:lpstr>
      <vt:lpstr>Early Years of The DuBois Circle         The DuBois Circle Studies the African American in Society. </vt:lpstr>
      <vt:lpstr>The DuBois Circle Celebrates    its 16th Anniversary        and Focuses on the Opera.  </vt:lpstr>
      <vt:lpstr>Early Years of The DuBois Circle         In 1926 The DuBois Circle  Celebrates its 25th Anniversary. </vt:lpstr>
      <vt:lpstr>PowerPoint Presentation</vt:lpstr>
      <vt:lpstr>The DuBois Circle Post WWII         In 1946 Miss Susie Elliott, Dean of Women at Howard University, spoke of the  “Role of Women in a Changing World”</vt:lpstr>
      <vt:lpstr>The DuBois Circle Post WWII         </vt:lpstr>
      <vt:lpstr>PowerPoint Presentation</vt:lpstr>
      <vt:lpstr>Maryland Historical Society  The DuBois Circle Manuscript  Collection Inventory List Special Collections Department  </vt:lpstr>
      <vt:lpstr>The 1968 Closing Program</vt:lpstr>
      <vt:lpstr>1974-75 Annual Program    International Women’s Year </vt:lpstr>
      <vt:lpstr>The 1975 Closing Celebration </vt:lpstr>
      <vt:lpstr>The 1978 Closing Program</vt:lpstr>
      <vt:lpstr>1979 Closing Program</vt:lpstr>
      <vt:lpstr> The 1981 Closing Program</vt:lpstr>
      <vt:lpstr> </vt:lpstr>
      <vt:lpstr>                                              The  77th Closing Program</vt:lpstr>
      <vt:lpstr>        The  77th Closing Program</vt:lpstr>
      <vt:lpstr>1983 - 1984 Annual Program</vt:lpstr>
      <vt:lpstr>The DuBois Circle  Celebrates its 80th Anniversary.</vt:lpstr>
      <vt:lpstr>The 80th Anniversary Dais</vt:lpstr>
      <vt:lpstr>The 1987 Officers of The DuBois Circle</vt:lpstr>
      <vt:lpstr>The 1988 Closing Program of  The DuBois Circle</vt:lpstr>
      <vt:lpstr>The 1988 Closing Program of  The DuBois Circle</vt:lpstr>
      <vt:lpstr>The DuBois Circle Coffee Project  for Christmas 1988</vt:lpstr>
      <vt:lpstr>1988-1989 Program Activities</vt:lpstr>
      <vt:lpstr>1988-1989 Program Activities</vt:lpstr>
      <vt:lpstr>The 1989 Closing Meeting and Program</vt:lpstr>
      <vt:lpstr>Members and Guests at Closing Programs</vt:lpstr>
      <vt:lpstr>The 1991 Closing Program</vt:lpstr>
      <vt:lpstr>1992: Officers of The DuBois Circle  </vt:lpstr>
      <vt:lpstr> Two DuBois Circle Members Reflect on the History of the  Madison Avenue YMCA.   </vt:lpstr>
      <vt:lpstr>The DuBois Circle Members in the News</vt:lpstr>
      <vt:lpstr>The DuBois Circle Celebrates  90th Anniversary!</vt:lpstr>
      <vt:lpstr>PowerPoint Presentation</vt:lpstr>
      <vt:lpstr>PowerPoint Presentation</vt:lpstr>
      <vt:lpstr>DuBois and The Circle in the News</vt:lpstr>
      <vt:lpstr>The DuBois Circle  Celebrates its 92nd Year.</vt:lpstr>
      <vt:lpstr>PowerPoint Presentation</vt:lpstr>
      <vt:lpstr>Reverend Dr. Vashti McKenzie  Delivers the Closing Keynote Address.  </vt:lpstr>
      <vt:lpstr>PowerPoint Presentation</vt:lpstr>
      <vt:lpstr>The Dubois Circle Closes the 1999-2000 Year.</vt:lpstr>
      <vt:lpstr>PowerPoint Presentation</vt:lpstr>
      <vt:lpstr>PowerPoint Presentation</vt:lpstr>
      <vt:lpstr>PowerPoint Presentation</vt:lpstr>
      <vt:lpstr>PowerPoint Presentation</vt:lpstr>
      <vt:lpstr> May 2001 Members and Guests Celebrate Together!</vt:lpstr>
      <vt:lpstr>PowerPoint Presentation</vt:lpstr>
      <vt:lpstr>The 2004 Annual Christmas Program</vt:lpstr>
      <vt:lpstr>The 2004 Annual Christmas Program: Donation to Mrs. Santa</vt:lpstr>
      <vt:lpstr>The DuBois Circle Centennial Tea: Where Civility, History, and Black Culture Meet                                                      (The Sun) </vt:lpstr>
      <vt:lpstr>The DuBois Circle Centennial Tea: “Where Civility, History, and Black Culture Meet”                                                                   (The Sun)</vt:lpstr>
      <vt:lpstr>In 2006 The DuBois Circle Celebrates its Centennial! </vt:lpstr>
      <vt:lpstr>In 2006 The DuBois Circle Celebrates its Centennial!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Judith  Smith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DuBois Circle   Celebrates its 110th  Anniversary.</dc:title>
  <dc:creator>Judith Smith</dc:creator>
  <cp:lastModifiedBy>Smith</cp:lastModifiedBy>
  <cp:revision>403</cp:revision>
  <cp:lastPrinted>2016-04-18T15:59:01Z</cp:lastPrinted>
  <dcterms:created xsi:type="dcterms:W3CDTF">2016-04-25T00:04:11Z</dcterms:created>
  <dcterms:modified xsi:type="dcterms:W3CDTF">2016-06-10T15:04:27Z</dcterms:modified>
</cp:coreProperties>
</file>