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82CF97-FCEA-5993-6E4B-A6B4D9D8B9C1}" v="133" dt="2024-11-10T01:32:39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it candle in the dark&#10;&#10;Description automatically generated">
            <a:extLst>
              <a:ext uri="{FF2B5EF4-FFF2-40B4-BE49-F238E27FC236}">
                <a16:creationId xmlns:a16="http://schemas.microsoft.com/office/drawing/2014/main" id="{02B2A8E3-158B-0069-5375-26692DA430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942" y="1122362"/>
            <a:ext cx="10903322" cy="3270312"/>
          </a:xfrm>
        </p:spPr>
        <p:txBody>
          <a:bodyPr>
            <a:normAutofit/>
          </a:bodyPr>
          <a:lstStyle/>
          <a:p>
            <a:r>
              <a:rPr lang="en-US" sz="9600" i="1" dirty="0">
                <a:solidFill>
                  <a:srgbClr val="FFFFFF"/>
                </a:solidFill>
                <a:latin typeface="Rage Italic"/>
                <a:cs typeface="Times New Roman"/>
              </a:rPr>
              <a:t>"Light In The Dark"</a:t>
            </a:r>
            <a:endParaRPr lang="en-US" sz="9600" i="1">
              <a:solidFill>
                <a:srgbClr val="FFFFFF"/>
              </a:solidFill>
              <a:latin typeface="Rage Ital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286"/>
            <a:ext cx="9144000" cy="17035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i="1" dirty="0">
                <a:solidFill>
                  <a:srgbClr val="FFFFFF"/>
                </a:solidFill>
                <a:latin typeface="Rage Italic"/>
                <a:cs typeface="Times New Roman"/>
              </a:rPr>
              <a:t>2 Peter 1:19-21</a:t>
            </a:r>
            <a:endParaRPr lang="en-US" sz="6000" i="1">
              <a:solidFill>
                <a:srgbClr val="FFFFFF"/>
              </a:solidFill>
              <a:latin typeface="Rage Italic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alking in a dark tunnel&#10;&#10;Description automatically generated">
            <a:extLst>
              <a:ext uri="{FF2B5EF4-FFF2-40B4-BE49-F238E27FC236}">
                <a16:creationId xmlns:a16="http://schemas.microsoft.com/office/drawing/2014/main" id="{101073D6-3272-6A88-623C-2CD3AB2040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83" r="22216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9AB82B-7F62-B50F-9AE2-6B6B3D01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6362571" cy="35934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i="1" dirty="0">
                <a:solidFill>
                  <a:schemeClr val="bg1"/>
                </a:solidFill>
                <a:latin typeface="Rage Italic"/>
              </a:rPr>
              <a:t>2 Peter 1:19-21 </a:t>
            </a:r>
            <a:br>
              <a:rPr lang="en-US" sz="8000" i="1" dirty="0">
                <a:latin typeface="Rage Italic"/>
              </a:rPr>
            </a:br>
            <a:r>
              <a:rPr lang="en-US" sz="8000" i="1" dirty="0">
                <a:solidFill>
                  <a:schemeClr val="bg1"/>
                </a:solidFill>
                <a:latin typeface="Rage Italic"/>
              </a:rPr>
              <a:t>Verse By Verse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90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993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2. Prophesy Proves The Integrity of Scripture  1 Peter 1:10-11 </a:t>
            </a:r>
            <a:endParaRPr lang="en-US" sz="2400"/>
          </a:p>
          <a:p>
            <a:pPr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184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2. Prophesy Proves The Integrity of Scripture  1 Peter 1:10-11 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3. Prophesy Protects Us From False Teaching  Matthew 24:4-5, John 16:1</a:t>
            </a:r>
            <a:endParaRPr lang="en-US" sz="2400"/>
          </a:p>
          <a:p>
            <a:pPr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81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2. Prophesy Proves The Integrity of Scripture  1 Peter 1:10-11 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3. Prophesy Protects Us From False Teaching  Matthew 24:4-5, John 16:1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4. Prophesy Prepares Us For The Last Days  Matthew 24:43, 1 Thessalonians 5:4</a:t>
            </a:r>
            <a:endParaRPr lang="en-US" sz="2400"/>
          </a:p>
          <a:p>
            <a:pPr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015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2. Prophesy Proves The Integrity of Scripture  1 Peter 1:10-11 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3. Prophesy Protects Us From False Teaching  Matthew 24:4-5, John 16:1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4. Prophesy Prepares Us For The Last Days  Matthew 24:43, 1 Thessalonians 5:4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5. Prophesy Provides Practical Guidance for Everyday Living  Revelation 2-3</a:t>
            </a:r>
            <a:endParaRPr lang="en-US" sz="2400"/>
          </a:p>
          <a:p>
            <a:pPr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827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38AC-AD60-51E8-70DE-0D96EB25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738595"/>
            <a:ext cx="10090815" cy="1738489"/>
          </a:xfrm>
        </p:spPr>
        <p:txBody>
          <a:bodyPr anchor="ctr">
            <a:normAutofit/>
          </a:bodyPr>
          <a:lstStyle/>
          <a:p>
            <a:r>
              <a:rPr lang="en-US" sz="3400" dirty="0">
                <a:latin typeface="Times New Roman"/>
                <a:cs typeface="Times New Roman"/>
              </a:rPr>
              <a:t>Light In The Dark - Value of the Prophetic Word Today 2 Peter 1:19-21 -(D. Jeremiah, R. Jeffries, others)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DC6F-6E5D-D0B5-C9C9-D77A8E962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240" y="2505323"/>
            <a:ext cx="10384815" cy="36005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1. Prophesy Plays A Leading Role In The New Testament  Luke 12:56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2. Prophesy Proves The Integrity of Scripture  1 Peter 1:10-11 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3. Prophesy Protects Us From False Teaching  Matthew 24:4-5, John 16:1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4. Prophesy Prepares Us For The Last Days  Matthew 24:43, 1 Thessalonians 5:4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5. Prophesy Provides Practical Guidance for Everyday Living  Revelation 2-3</a:t>
            </a:r>
            <a:endParaRPr lang="en-US" sz="2400"/>
          </a:p>
          <a:p>
            <a:pPr>
              <a:buNone/>
            </a:pPr>
            <a:r>
              <a:rPr lang="en-US" sz="2400" dirty="0">
                <a:latin typeface="Times New Roman"/>
                <a:cs typeface="Times New Roman"/>
              </a:rPr>
              <a:t>6. Prophesy Promises Spiritual Blessings  Rev 1:3, 22:7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667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5B47E1-0C31-D377-01A1-0670084E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17" y="6538"/>
            <a:ext cx="5794800" cy="2025817"/>
          </a:xfrm>
        </p:spPr>
        <p:txBody>
          <a:bodyPr>
            <a:normAutofit/>
          </a:bodyPr>
          <a:lstStyle/>
          <a:p>
            <a:pPr algn="ctr"/>
            <a:r>
              <a:rPr lang="en-US" sz="4100" i="1" dirty="0">
                <a:latin typeface="Times New Roman"/>
                <a:cs typeface="Times New Roman"/>
              </a:rPr>
              <a:t>"Light In The Dark" </a:t>
            </a:r>
            <a:br>
              <a:rPr lang="en-US" sz="4100" i="1" dirty="0">
                <a:latin typeface="Times New Roman"/>
                <a:cs typeface="Times New Roman"/>
              </a:rPr>
            </a:br>
            <a:r>
              <a:rPr lang="en-US" sz="4100" i="1" dirty="0">
                <a:latin typeface="Times New Roman"/>
                <a:cs typeface="Times New Roman"/>
              </a:rPr>
              <a:t> 2 Peter 1:19-21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A2385-90F0-C8FB-0371-B2641DE02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713" y="1868255"/>
            <a:ext cx="6182842" cy="476814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Important, Integrity, Protects, Prepares, Guidance, Spiritual Blessings</a:t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3200" b="1" dirty="0">
                <a:latin typeface="Times New Roman"/>
                <a:cs typeface="Times New Roman"/>
              </a:rPr>
              <a:t>"</a:t>
            </a:r>
            <a:r>
              <a:rPr lang="en-US" sz="3200" dirty="0">
                <a:latin typeface="Times New Roman"/>
                <a:cs typeface="Times New Roman"/>
              </a:rPr>
              <a:t>We also have the prophetic message as something completely reliable, and you will do well to pay attention to it, as to a light shining in a dark place, until the day dawns and the morning star rises in your hearts." 2 Peter 1:19 NKJV</a:t>
            </a:r>
            <a:endParaRPr lang="en-US" sz="3600" dirty="0"/>
          </a:p>
        </p:txBody>
      </p:sp>
      <p:pic>
        <p:nvPicPr>
          <p:cNvPr id="4" name="Picture 3" descr="A lit candle in the dark&#10;&#10;Description automatically generated">
            <a:extLst>
              <a:ext uri="{FF2B5EF4-FFF2-40B4-BE49-F238E27FC236}">
                <a16:creationId xmlns:a16="http://schemas.microsoft.com/office/drawing/2014/main" id="{7B0ACA73-86F5-954D-E651-64A07056F9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092" r="20871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2001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"Light In The Dark"</vt:lpstr>
      <vt:lpstr>2 Peter 1:19-21  Verse By Verse</vt:lpstr>
      <vt:lpstr>Light In The Dark - Value of the Prophetic Word Today 2 Peter 1:19-21 -(D. Jeremiah, R. Jeffries, others)</vt:lpstr>
      <vt:lpstr>Light In The Dark - Value of the Prophetic Word Today 2 Peter 1:19-21 -(D. Jeremiah, R. Jeffries, others)</vt:lpstr>
      <vt:lpstr>Light In The Dark - Value of the Prophetic Word Today 2 Peter 1:19-21 -(D. Jeremiah, R. Jeffries, others)</vt:lpstr>
      <vt:lpstr>Light In The Dark - Value of the Prophetic Word Today 2 Peter 1:19-21 -(D. Jeremiah, R. Jeffries, others)</vt:lpstr>
      <vt:lpstr>Light In The Dark - Value of the Prophetic Word Today 2 Peter 1:19-21 -(D. Jeremiah, R. Jeffries, others)</vt:lpstr>
      <vt:lpstr>Light In The Dark - Value of the Prophetic Word Today 2 Peter 1:19-21 -(D. Jeremiah, R. Jeffries, others)</vt:lpstr>
      <vt:lpstr>"Light In The Dark"   2 Peter 1:19-21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55</cp:revision>
  <dcterms:created xsi:type="dcterms:W3CDTF">2024-11-10T01:07:59Z</dcterms:created>
  <dcterms:modified xsi:type="dcterms:W3CDTF">2024-11-10T01:33:49Z</dcterms:modified>
</cp:coreProperties>
</file>