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61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9CD08-F971-47A7-A031-3FFA311727DA}" v="167" dt="2024-10-20T00:32:11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ight bulb with salt falling from it&#10;&#10;Description automatically generated">
            <a:extLst>
              <a:ext uri="{FF2B5EF4-FFF2-40B4-BE49-F238E27FC236}">
                <a16:creationId xmlns:a16="http://schemas.microsoft.com/office/drawing/2014/main" id="{63F74858-FEDB-B4E1-DC09-A8D537145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96" y="373432"/>
            <a:ext cx="4887840" cy="6112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A28812-4BA5-1ADA-D754-82D973942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959" y="370687"/>
            <a:ext cx="8001556" cy="4785153"/>
          </a:xfrm>
        </p:spPr>
        <p:txBody>
          <a:bodyPr>
            <a:normAutofit/>
          </a:bodyPr>
          <a:lstStyle/>
          <a:p>
            <a:pPr algn="ctr"/>
            <a:r>
              <a:rPr lang="en-US" sz="5100" dirty="0">
                <a:solidFill>
                  <a:schemeClr val="bg1"/>
                </a:solidFill>
                <a:latin typeface="Times New Roman"/>
                <a:cs typeface="Times New Roman"/>
              </a:rPr>
              <a:t>"SALT OF THE EARTH &amp; LIGHT OF THE WORLD"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AD308-08C5-63AC-99CD-F0E0E748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39" y="3633288"/>
            <a:ext cx="7033761" cy="25436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  <a:latin typeface="Times New Roman"/>
                <a:cs typeface="Times New Roman"/>
              </a:rPr>
              <a:t>Matthew 5:13-16, 2 Chronicles 7:14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7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41A7-FDD0-4410-A1C8-AE8DBBD1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latin typeface="Times New Roman"/>
                <a:cs typeface="Times New Roman"/>
              </a:rPr>
              <a:t>"Salt and Light" Matthew 5:13-16</a:t>
            </a:r>
            <a:endParaRPr lang="en-US" sz="4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1904-9EDC-8198-FB99-6D704F24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63" y="2287509"/>
            <a:ext cx="7042358" cy="3987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1. When It Comes To Politics, Keep In Mind That You Are First and Foremost </a:t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A Christ-Follower</a:t>
            </a:r>
            <a:endParaRPr lang="en-US" sz="3200"/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</p:txBody>
      </p:sp>
      <p:pic>
        <p:nvPicPr>
          <p:cNvPr id="5" name="Picture 4" descr="A flag with text overlay&#10;&#10;Description automatically generated">
            <a:extLst>
              <a:ext uri="{FF2B5EF4-FFF2-40B4-BE49-F238E27FC236}">
                <a16:creationId xmlns:a16="http://schemas.microsoft.com/office/drawing/2014/main" id="{65AFA40B-2863-A786-B075-E32B7B8201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19" r="22249" b="-1"/>
          <a:stretch/>
        </p:blipFill>
        <p:spPr>
          <a:xfrm>
            <a:off x="7519532" y="2988255"/>
            <a:ext cx="3722277" cy="27062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4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41A7-FDD0-4410-A1C8-AE8DBBD1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latin typeface="Times New Roman"/>
                <a:cs typeface="Times New Roman"/>
              </a:rPr>
              <a:t>"Salt and Light" Matthew 5:13-16</a:t>
            </a:r>
            <a:endParaRPr lang="en-US" sz="4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1904-9EDC-8198-FB99-6D704F24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63" y="2287509"/>
            <a:ext cx="7042358" cy="3987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1. When It Comes To Politics, Keep In Mind That You Are First and Foremost </a:t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A Christ-Follower</a:t>
            </a:r>
            <a:endParaRPr lang="en-US" sz="3200"/>
          </a:p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2. We Are Always Voting for The Lesser </a:t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of Two Evils</a:t>
            </a:r>
            <a:endParaRPr lang="en-US" sz="3200"/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sz="3200" dirty="0">
              <a:latin typeface="Times New Roman"/>
              <a:cs typeface="Times New Roman"/>
            </a:endParaRPr>
          </a:p>
        </p:txBody>
      </p:sp>
      <p:pic>
        <p:nvPicPr>
          <p:cNvPr id="5" name="Picture 4" descr="A flag with text overlay&#10;&#10;Description automatically generated">
            <a:extLst>
              <a:ext uri="{FF2B5EF4-FFF2-40B4-BE49-F238E27FC236}">
                <a16:creationId xmlns:a16="http://schemas.microsoft.com/office/drawing/2014/main" id="{65AFA40B-2863-A786-B075-E32B7B8201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19" r="22249" b="-1"/>
          <a:stretch/>
        </p:blipFill>
        <p:spPr>
          <a:xfrm>
            <a:off x="7519532" y="2988255"/>
            <a:ext cx="3722277" cy="27062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9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D541A7-FDD0-4410-A1C8-AE8DBBD1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latin typeface="Times New Roman"/>
                <a:cs typeface="Times New Roman"/>
              </a:rPr>
              <a:t>"Salt and Light" Matthew 5:13-16</a:t>
            </a:r>
            <a:endParaRPr lang="en-US" sz="4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1904-9EDC-8198-FB99-6D704F24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63" y="2287509"/>
            <a:ext cx="7042358" cy="3987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1. When It Comes To Politics, Keep In Mind That You Are First and Foremost </a:t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A Christ-Follower</a:t>
            </a:r>
            <a:endParaRPr lang="en-US" sz="3200"/>
          </a:p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2. We Are Always Voting for The Lesser </a:t>
            </a:r>
            <a:br>
              <a:rPr lang="en-US" sz="3200" dirty="0">
                <a:latin typeface="Times New Roman"/>
                <a:cs typeface="Times New Roman"/>
              </a:rPr>
            </a:br>
            <a:r>
              <a:rPr lang="en-US" sz="3200" dirty="0">
                <a:latin typeface="Times New Roman"/>
                <a:cs typeface="Times New Roman"/>
              </a:rPr>
              <a:t>of Two Evils</a:t>
            </a:r>
            <a:endParaRPr lang="en-US" sz="3200"/>
          </a:p>
          <a:p>
            <a:pPr>
              <a:buNone/>
            </a:pPr>
            <a:r>
              <a:rPr lang="en-US" sz="3200" dirty="0">
                <a:latin typeface="Times New Roman"/>
                <a:cs typeface="Times New Roman"/>
              </a:rPr>
              <a:t>3. The Key to Christian Political Engagement is a Christian Mind Wielding a Biblical Worldview</a:t>
            </a:r>
            <a:endParaRPr lang="en-US" sz="2400" dirty="0"/>
          </a:p>
        </p:txBody>
      </p:sp>
      <p:pic>
        <p:nvPicPr>
          <p:cNvPr id="5" name="Picture 4" descr="A flag with text overlay&#10;&#10;Description automatically generated">
            <a:extLst>
              <a:ext uri="{FF2B5EF4-FFF2-40B4-BE49-F238E27FC236}">
                <a16:creationId xmlns:a16="http://schemas.microsoft.com/office/drawing/2014/main" id="{65AFA40B-2863-A786-B075-E32B7B8201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19" r="22249" b="-1"/>
          <a:stretch/>
        </p:blipFill>
        <p:spPr>
          <a:xfrm>
            <a:off x="7519532" y="2988255"/>
            <a:ext cx="3722277" cy="27062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1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red background with white stars&#10;&#10;Description automatically generated">
            <a:extLst>
              <a:ext uri="{FF2B5EF4-FFF2-40B4-BE49-F238E27FC236}">
                <a16:creationId xmlns:a16="http://schemas.microsoft.com/office/drawing/2014/main" id="{CFB71F46-6FEC-4AD2-AC8F-BB3015CE4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" y="-1290"/>
            <a:ext cx="12183300" cy="6856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13285A-73D8-52BF-EFD9-8F87EE79B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592"/>
            <a:ext cx="10515600" cy="128106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Times New Roman"/>
                <a:cs typeface="Times New Roman"/>
              </a:rPr>
              <a:t>Vote Biblically: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33F53-CD20-AC65-501F-E263458AC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1712"/>
            <a:ext cx="10515600" cy="389525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~ Pro-Israel                               ~ Pro-Marriage</a:t>
            </a:r>
            <a:endParaRPr lang="en-US" sz="400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~ Pro-Life                                 ~ Pro-Freedom</a:t>
            </a:r>
            <a:endParaRPr lang="en-US" sz="400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~ Pro-Debt Reduction               ~ God's Word </a:t>
            </a:r>
            <a:endParaRPr lang="en-US" sz="400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bg1"/>
                </a:solidFill>
                <a:latin typeface="Times New Roman"/>
                <a:cs typeface="Times New Roman"/>
              </a:rPr>
              <a:t>~ Pro-Work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5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9885-6B9A-62CF-6491-5A52DD1FE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4" y="365125"/>
            <a:ext cx="11105176" cy="214318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/>
                <a:cs typeface="Times New Roman"/>
              </a:rPr>
              <a:t>"Salt and Light" Matthew 5:13-16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B9A0-7C7C-219F-7AFF-44C43CB9F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222" y="2504194"/>
            <a:ext cx="7626578" cy="371170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David Siriano "It's Not About</a:t>
            </a:r>
            <a:b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Politics, It's About Prophesy"</a:t>
            </a:r>
            <a:endParaRPr lang="en-US" sz="400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  <a:latin typeface="Times New Roman"/>
                <a:cs typeface="Times New Roman"/>
              </a:rPr>
              <a:t>"For God has not given us a Spirit of fear, but of power and love and of a sound mind" 2 Timothy 1:7</a:t>
            </a:r>
            <a:endParaRPr lang="en-US" sz="4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light bulb with salt falling from it&#10;&#10;Description automatically generated">
            <a:extLst>
              <a:ext uri="{FF2B5EF4-FFF2-40B4-BE49-F238E27FC236}">
                <a16:creationId xmlns:a16="http://schemas.microsoft.com/office/drawing/2014/main" id="{5EA212A2-AE5F-38E3-E784-09DB26D01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9423" y="597928"/>
            <a:ext cx="4532175" cy="56610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628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"SALT OF THE EARTH &amp; LIGHT OF THE WORLD"</vt:lpstr>
      <vt:lpstr>"Salt and Light" Matthew 5:13-16</vt:lpstr>
      <vt:lpstr>"Salt and Light" Matthew 5:13-16</vt:lpstr>
      <vt:lpstr>"Salt and Light" Matthew 5:13-16</vt:lpstr>
      <vt:lpstr>Vote Biblically:</vt:lpstr>
      <vt:lpstr>"Salt and Light" Matthew 5:13-16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89</cp:revision>
  <dcterms:created xsi:type="dcterms:W3CDTF">2024-10-20T00:10:50Z</dcterms:created>
  <dcterms:modified xsi:type="dcterms:W3CDTF">2024-10-20T00:32:53Z</dcterms:modified>
</cp:coreProperties>
</file>