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5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5BAA5C-D9A8-AC0C-3F5B-6C9B0B389B07}" v="170" dt="2024-04-14T00:32:57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ross on a hill with a sunset behind it&#10;&#10;Description automatically generated">
            <a:extLst>
              <a:ext uri="{FF2B5EF4-FFF2-40B4-BE49-F238E27FC236}">
                <a16:creationId xmlns:a16="http://schemas.microsoft.com/office/drawing/2014/main" id="{370A6249-1BF9-ECAC-E887-0F80972E8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74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958316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  <a:latin typeface="Congenial"/>
                <a:cs typeface="Times New Roman"/>
              </a:rPr>
              <a:t>"A Holy Attitude"</a:t>
            </a:r>
            <a:endParaRPr lang="en-US" dirty="0">
              <a:solidFill>
                <a:srgbClr val="FFFFFF"/>
              </a:solidFill>
              <a:latin typeface="Congen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161"/>
            <a:ext cx="9144000" cy="20766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  <a:latin typeface="Congenial"/>
                <a:cs typeface="Times New Roman"/>
              </a:rPr>
              <a:t>1 Peter 3:13-17</a:t>
            </a:r>
            <a:endParaRPr lang="en-US" sz="5400" dirty="0">
              <a:solidFill>
                <a:srgbClr val="FFFFFF"/>
              </a:solidFill>
              <a:latin typeface="Congenial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6EFBB-34AA-54D3-DF11-D187BCEC3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987" y="2298717"/>
            <a:ext cx="11844121" cy="33200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Congenial"/>
                <a:cs typeface="Times New Roman"/>
              </a:rPr>
              <a:t>Definition: Attitude - a settled way of thinking about someone or something, typically one that is reflected in a person's behavior" (Oxford Dictionary)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Congenial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8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6EFBB-34AA-54D3-DF11-D187BCEC3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987" y="2298717"/>
            <a:ext cx="11844121" cy="33200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rgbClr val="222222"/>
                </a:solidFill>
                <a:latin typeface="Congenial"/>
                <a:cs typeface="Times New Roman"/>
              </a:rPr>
              <a:t>Definition: Submission - "to yield and humbly come under an authority other than yourself" (Pastor Rick)</a:t>
            </a:r>
            <a:endParaRPr lang="en-US" sz="4400">
              <a:solidFill>
                <a:srgbClr val="222222"/>
              </a:solidFill>
              <a:latin typeface="Congenial"/>
            </a:endParaRP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8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n open book with pages&#10;&#10;Description automatically generated">
            <a:extLst>
              <a:ext uri="{FF2B5EF4-FFF2-40B4-BE49-F238E27FC236}">
                <a16:creationId xmlns:a16="http://schemas.microsoft.com/office/drawing/2014/main" id="{A6F9555F-A28B-108A-E770-C64438015D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388" b="361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101AC8-56C3-A52C-B995-E5E14911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dirty="0">
                <a:solidFill>
                  <a:srgbClr val="FFFFFF"/>
                </a:solidFill>
                <a:latin typeface="Congenial"/>
              </a:rPr>
              <a:t>1 Peter 3:13-17 </a:t>
            </a:r>
            <a:br>
              <a:rPr lang="en-US" sz="7200" dirty="0">
                <a:latin typeface="Congenial"/>
              </a:rPr>
            </a:br>
            <a:r>
              <a:rPr lang="en-US" sz="7200" dirty="0">
                <a:solidFill>
                  <a:srgbClr val="FFFFFF"/>
                </a:solidFill>
                <a:latin typeface="Congenial"/>
              </a:rPr>
              <a:t>verse by verse</a:t>
            </a:r>
          </a:p>
        </p:txBody>
      </p:sp>
    </p:spTree>
    <p:extLst>
      <p:ext uri="{BB962C8B-B14F-4D97-AF65-F5344CB8AC3E}">
        <p14:creationId xmlns:p14="http://schemas.microsoft.com/office/powerpoint/2010/main" val="1329731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7AAA9-7490-B949-CE58-2DC1127D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576" y="809898"/>
            <a:ext cx="10344311" cy="15544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Congenial"/>
                <a:cs typeface="Times New Roman"/>
              </a:rPr>
              <a:t>Four Steps in Developing A Holy Attitude </a:t>
            </a:r>
            <a:br>
              <a:rPr lang="en-US" sz="4000" dirty="0">
                <a:latin typeface="Congenial"/>
                <a:cs typeface="Times New Roman"/>
              </a:rPr>
            </a:br>
            <a:r>
              <a:rPr lang="en-US" sz="4000" dirty="0">
                <a:latin typeface="Congenial"/>
                <a:cs typeface="Times New Roman"/>
              </a:rPr>
              <a:t>1 Peter 3:13-17</a:t>
            </a:r>
            <a:endParaRPr lang="en-US" sz="4800" dirty="0">
              <a:latin typeface="Congen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1A79-C396-1D26-55DC-963BC6CAB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41" y="2837320"/>
            <a:ext cx="11357197" cy="38609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1. Follow The Right Plan  v13; 1 Peter 2:4-5, 9</a:t>
            </a:r>
            <a:endParaRPr lang="en-US" sz="3200">
              <a:latin typeface="Congenial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 marL="0" indent="0">
              <a:buNone/>
            </a:pPr>
            <a:endParaRPr lang="en-US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32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7AAA9-7490-B949-CE58-2DC1127D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576" y="809898"/>
            <a:ext cx="10344311" cy="15544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Congenial"/>
                <a:cs typeface="Times New Roman"/>
              </a:rPr>
              <a:t>Four Steps in Developing A Holy Attitude </a:t>
            </a:r>
            <a:br>
              <a:rPr lang="en-US" sz="4000" dirty="0">
                <a:latin typeface="Congenial"/>
                <a:cs typeface="Times New Roman"/>
              </a:rPr>
            </a:br>
            <a:r>
              <a:rPr lang="en-US" sz="4000" dirty="0">
                <a:latin typeface="Congenial"/>
                <a:cs typeface="Times New Roman"/>
              </a:rPr>
              <a:t>1 Peter 3:13-17</a:t>
            </a:r>
            <a:endParaRPr lang="en-US" sz="4800" dirty="0">
              <a:latin typeface="Congen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1A79-C396-1D26-55DC-963BC6CAB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41" y="2837320"/>
            <a:ext cx="11357197" cy="38609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1. Follow The Right Plan  v13; 1 Peter 2:4-5, 9</a:t>
            </a:r>
            <a:endParaRPr lang="en-US" sz="3200">
              <a:latin typeface="Congenial"/>
            </a:endParaRPr>
          </a:p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2. Understand Suffering  v14; 1 Peter1:6, 5:10; John 6:68</a:t>
            </a:r>
            <a:endParaRPr lang="en-US" sz="3200">
              <a:latin typeface="Congenial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 marL="0" indent="0">
              <a:buNone/>
            </a:pPr>
            <a:endParaRPr lang="en-US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27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7AAA9-7490-B949-CE58-2DC1127D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576" y="809898"/>
            <a:ext cx="10344311" cy="15544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Congenial"/>
                <a:cs typeface="Times New Roman"/>
              </a:rPr>
              <a:t>Four Steps in Developing A Holy Attitude </a:t>
            </a:r>
            <a:br>
              <a:rPr lang="en-US" sz="4000" dirty="0">
                <a:latin typeface="Congenial"/>
                <a:cs typeface="Times New Roman"/>
              </a:rPr>
            </a:br>
            <a:r>
              <a:rPr lang="en-US" sz="4000" dirty="0">
                <a:latin typeface="Congenial"/>
                <a:cs typeface="Times New Roman"/>
              </a:rPr>
              <a:t>1 Peter 3:13-17</a:t>
            </a:r>
            <a:endParaRPr lang="en-US" sz="4800" dirty="0">
              <a:latin typeface="Congen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1A79-C396-1D26-55DC-963BC6CAB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28" y="2683951"/>
            <a:ext cx="11357197" cy="38609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1. Follow The Right Plan  v13; 1 Peter 2:4-5, 9</a:t>
            </a:r>
            <a:endParaRPr lang="en-US" sz="3200">
              <a:latin typeface="Congenial"/>
            </a:endParaRPr>
          </a:p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2. Understand Suffering  v14; 1 Peter1:6, 5:10; John 6:68</a:t>
            </a:r>
            <a:endParaRPr lang="en-US" sz="3200">
              <a:latin typeface="Congenial"/>
            </a:endParaRPr>
          </a:p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3. Consecrate Jesus in Your Heart  v15; Matthew 6:33; </a:t>
            </a:r>
            <a:br>
              <a:rPr lang="en-US" sz="3200" dirty="0">
                <a:latin typeface="Congenial"/>
                <a:cs typeface="Times New Roman"/>
              </a:rPr>
            </a:br>
            <a:r>
              <a:rPr lang="en-US" sz="3200" dirty="0">
                <a:latin typeface="Congenial"/>
                <a:cs typeface="Times New Roman"/>
              </a:rPr>
              <a:t>  Colossians 3:1-2; Matt 5:5 </a:t>
            </a:r>
            <a:endParaRPr lang="en-US" sz="3200" dirty="0">
              <a:latin typeface="Congenial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>
              <a:buNone/>
            </a:pPr>
            <a:endParaRPr lang="en-US" sz="3200" dirty="0">
              <a:latin typeface="Congenial"/>
              <a:cs typeface="Times New Roman"/>
            </a:endParaRPr>
          </a:p>
          <a:p>
            <a:pPr marL="0" indent="0">
              <a:buNone/>
            </a:pPr>
            <a:endParaRPr lang="en-US" sz="2400">
              <a:latin typeface="Aptos" panose="020B0004020202020204"/>
              <a:cs typeface="Times New Roman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498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7AAA9-7490-B949-CE58-2DC1127D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576" y="809898"/>
            <a:ext cx="10344311" cy="15544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Congenial"/>
                <a:cs typeface="Times New Roman"/>
              </a:rPr>
              <a:t>Four Steps in Developing A Holy Attitude </a:t>
            </a:r>
            <a:br>
              <a:rPr lang="en-US" sz="4000" dirty="0">
                <a:latin typeface="Congenial"/>
                <a:cs typeface="Times New Roman"/>
              </a:rPr>
            </a:br>
            <a:r>
              <a:rPr lang="en-US" sz="4000" dirty="0">
                <a:latin typeface="Congenial"/>
                <a:cs typeface="Times New Roman"/>
              </a:rPr>
              <a:t>1 Peter 3:13-17</a:t>
            </a:r>
            <a:endParaRPr lang="en-US" sz="4800" dirty="0">
              <a:latin typeface="Congen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1A79-C396-1D26-55DC-963BC6CAB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41" y="2837320"/>
            <a:ext cx="11357197" cy="38609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1. Follow The Right Plan  v13; 1 Peter 2:4-5, 9</a:t>
            </a:r>
            <a:endParaRPr lang="en-US" sz="3200">
              <a:latin typeface="Congenial"/>
            </a:endParaRPr>
          </a:p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2. Understand Suffering  v14; 1 Peter1:6, 5:10; John 6:68</a:t>
            </a:r>
            <a:endParaRPr lang="en-US" sz="3200">
              <a:latin typeface="Congenial"/>
            </a:endParaRPr>
          </a:p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3. Consecrate Jesus in Your Heart  v15; Matthew 6:33; </a:t>
            </a:r>
            <a:br>
              <a:rPr lang="en-US" sz="3200" dirty="0">
                <a:latin typeface="Congenial"/>
                <a:cs typeface="Times New Roman"/>
              </a:rPr>
            </a:br>
            <a:r>
              <a:rPr lang="en-US" sz="3200" dirty="0">
                <a:latin typeface="Congenial"/>
                <a:cs typeface="Times New Roman"/>
              </a:rPr>
              <a:t>  Colossians 3:1-2; Matt 5:5 </a:t>
            </a:r>
            <a:endParaRPr lang="en-US" sz="3200" dirty="0">
              <a:latin typeface="Congenial"/>
            </a:endParaRPr>
          </a:p>
          <a:p>
            <a:pPr>
              <a:buNone/>
            </a:pPr>
            <a:r>
              <a:rPr lang="en-US" sz="3200" dirty="0">
                <a:latin typeface="Congenial"/>
                <a:cs typeface="Times New Roman"/>
              </a:rPr>
              <a:t>4. Maintain a Good Conscience  v16; Romans 12:18; </a:t>
            </a:r>
            <a:br>
              <a:rPr lang="en-US" sz="3200" dirty="0">
                <a:latin typeface="Congenial"/>
                <a:cs typeface="Times New Roman"/>
              </a:rPr>
            </a:br>
            <a:r>
              <a:rPr lang="en-US" sz="3200" dirty="0">
                <a:latin typeface="Congenial"/>
                <a:cs typeface="Times New Roman"/>
              </a:rPr>
              <a:t>  1 Timothy 3:9</a:t>
            </a:r>
            <a:endParaRPr lang="en-US" sz="3200" dirty="0">
              <a:latin typeface="Congenial"/>
            </a:endParaRPr>
          </a:p>
          <a:p>
            <a:pPr marL="0" indent="0">
              <a:buNone/>
            </a:pPr>
            <a:endParaRPr lang="en-US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49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972A28-13E2-8D2A-F7B8-5C1664E11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Congenial"/>
                <a:cs typeface="Times New Roman"/>
              </a:rPr>
              <a:t>"A Holy Attitude" 1 Peter 3:13-17</a:t>
            </a:r>
            <a:endParaRPr lang="en-US" sz="5400" dirty="0">
              <a:latin typeface="Congen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97398-4592-6D6D-11A8-AE1529FEB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83" y="2306037"/>
            <a:ext cx="8037126" cy="39329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latin typeface="Congenial"/>
                <a:cs typeface="Times New Roman"/>
              </a:rPr>
              <a:t>Follow the Plan - Understand Suffering - Consecrate Jesus - Maintain Conscience</a:t>
            </a:r>
            <a:endParaRPr lang="en-US" sz="3200">
              <a:latin typeface="Congenial"/>
            </a:endParaRPr>
          </a:p>
          <a:p>
            <a:pPr marL="0" indent="0">
              <a:buNone/>
            </a:pPr>
            <a:r>
              <a:rPr lang="en-US" sz="3200" dirty="0">
                <a:latin typeface="Congenial"/>
                <a:cs typeface="Times New Roman"/>
              </a:rPr>
              <a:t>"But sanctify the Lord God in your hearts, and always be ready to give a defense to everyone who asks you a reason for the hope that is in you, with meekness and fear" 1 Peter 3:15</a:t>
            </a:r>
            <a:endParaRPr lang="en-US" sz="3200" dirty="0">
              <a:latin typeface="Congenial"/>
            </a:endParaRPr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4" name="Picture 3" descr="A cross on a hill with a sunset behind it&#10;&#10;Description automatically generated">
            <a:extLst>
              <a:ext uri="{FF2B5EF4-FFF2-40B4-BE49-F238E27FC236}">
                <a16:creationId xmlns:a16="http://schemas.microsoft.com/office/drawing/2014/main" id="{4F2DDAE6-360C-B9AC-E139-B7CD20AC1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734" y="2939191"/>
            <a:ext cx="2802494" cy="21968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5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"A Holy Attitude"</vt:lpstr>
      <vt:lpstr>PowerPoint Presentation</vt:lpstr>
      <vt:lpstr>PowerPoint Presentation</vt:lpstr>
      <vt:lpstr>1 Peter 3:13-17  verse by verse</vt:lpstr>
      <vt:lpstr>Four Steps in Developing A Holy Attitude  1 Peter 3:13-17</vt:lpstr>
      <vt:lpstr>Four Steps in Developing A Holy Attitude  1 Peter 3:13-17</vt:lpstr>
      <vt:lpstr>Four Steps in Developing A Holy Attitude  1 Peter 3:13-17</vt:lpstr>
      <vt:lpstr>Four Steps in Developing A Holy Attitude  1 Peter 3:13-17</vt:lpstr>
      <vt:lpstr>"A Holy Attitude" 1 Peter 3:13-17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86</cp:revision>
  <dcterms:created xsi:type="dcterms:W3CDTF">2024-04-14T00:18:06Z</dcterms:created>
  <dcterms:modified xsi:type="dcterms:W3CDTF">2024-04-14T00:34:16Z</dcterms:modified>
</cp:coreProperties>
</file>